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6" r:id="rId2"/>
    <p:sldId id="287" r:id="rId3"/>
    <p:sldId id="288" r:id="rId4"/>
    <p:sldId id="294" r:id="rId5"/>
    <p:sldId id="359" r:id="rId6"/>
    <p:sldId id="360" r:id="rId7"/>
    <p:sldId id="358" r:id="rId8"/>
    <p:sldId id="361" r:id="rId9"/>
    <p:sldId id="362" r:id="rId10"/>
    <p:sldId id="363" r:id="rId11"/>
    <p:sldId id="364" r:id="rId12"/>
    <p:sldId id="365" r:id="rId13"/>
    <p:sldId id="366" r:id="rId14"/>
    <p:sldId id="368" r:id="rId15"/>
    <p:sldId id="291" r:id="rId16"/>
    <p:sldId id="369" r:id="rId17"/>
    <p:sldId id="370" r:id="rId18"/>
    <p:sldId id="371" r:id="rId19"/>
    <p:sldId id="372" r:id="rId20"/>
    <p:sldId id="285" r:id="rId21"/>
  </p:sldIdLst>
  <p:sldSz cx="9144000" cy="5715000" type="screen16x1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xmlns="">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E4380"/>
    <a:srgbClr val="90CD4B"/>
    <a:srgbClr val="66CC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rial"/>
          <a:ea typeface="Arial"/>
          <a:cs typeface="Arial"/>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rial"/>
          <a:ea typeface="Arial"/>
          <a:cs typeface="Arial"/>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43"/>
    <p:restoredTop sz="50000"/>
  </p:normalViewPr>
  <p:slideViewPr>
    <p:cSldViewPr snapToGrid="0" snapToObjects="1">
      <p:cViewPr>
        <p:scale>
          <a:sx n="100" d="100"/>
          <a:sy n="100" d="100"/>
        </p:scale>
        <p:origin x="-1908" y="-762"/>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7D1AC-449B-466E-A6CE-04ABD4A4955D}" type="doc">
      <dgm:prSet loTypeId="urn:microsoft.com/office/officeart/2005/8/layout/bList2" loCatId="list" qsTypeId="urn:microsoft.com/office/officeart/2005/8/quickstyle/simple1" qsCatId="simple" csTypeId="urn:microsoft.com/office/officeart/2005/8/colors/colorful2" csCatId="colorful" phldr="1"/>
      <dgm:spPr/>
      <dgm:t>
        <a:bodyPr/>
        <a:lstStyle/>
        <a:p>
          <a:endParaRPr lang="zh-CN" altLang="en-US"/>
        </a:p>
      </dgm:t>
    </dgm:pt>
    <dgm:pt modelId="{14887BC4-579F-4CA7-A4FB-279EF4041159}">
      <dgm:prSet phldrT="[文本]"/>
      <dgm:spPr/>
      <dgm:t>
        <a:bodyPr/>
        <a:lstStyle/>
        <a:p>
          <a:r>
            <a:rPr lang="en-US" dirty="0" smtClean="0"/>
            <a:t>15%</a:t>
          </a:r>
          <a:endParaRPr lang="zh-CN" altLang="en-US" dirty="0"/>
        </a:p>
      </dgm:t>
    </dgm:pt>
    <dgm:pt modelId="{E916F49F-F333-4553-A96A-6C7E48E28284}" type="parTrans" cxnId="{E256701A-6817-4D83-99A0-1906A26BC33F}">
      <dgm:prSet/>
      <dgm:spPr/>
      <dgm:t>
        <a:bodyPr/>
        <a:lstStyle/>
        <a:p>
          <a:endParaRPr lang="zh-CN" altLang="en-US"/>
        </a:p>
      </dgm:t>
    </dgm:pt>
    <dgm:pt modelId="{8C8DA564-BDDC-4910-9266-688C99DB08ED}" type="sibTrans" cxnId="{E256701A-6817-4D83-99A0-1906A26BC33F}">
      <dgm:prSet/>
      <dgm:spPr/>
      <dgm:t>
        <a:bodyPr/>
        <a:lstStyle/>
        <a:p>
          <a:endParaRPr lang="zh-CN" altLang="en-US"/>
        </a:p>
      </dgm:t>
    </dgm:pt>
    <dgm:pt modelId="{77820CB7-8513-44AF-A566-98F7C537C3AB}">
      <dgm:prSet phldrT="[文本]"/>
      <dgm:spPr/>
      <dgm:t>
        <a:bodyPr/>
        <a:lstStyle/>
        <a:p>
          <a:r>
            <a:rPr lang="en-US" dirty="0" smtClean="0"/>
            <a:t>80%</a:t>
          </a:r>
          <a:endParaRPr lang="zh-CN" altLang="en-US" dirty="0"/>
        </a:p>
      </dgm:t>
    </dgm:pt>
    <dgm:pt modelId="{6D376444-5107-41B7-A160-D643A606725C}" type="parTrans" cxnId="{2D75A6CF-30FC-46EE-8686-4CC3501734DA}">
      <dgm:prSet/>
      <dgm:spPr/>
      <dgm:t>
        <a:bodyPr/>
        <a:lstStyle/>
        <a:p>
          <a:endParaRPr lang="zh-CN" altLang="en-US"/>
        </a:p>
      </dgm:t>
    </dgm:pt>
    <dgm:pt modelId="{CC890825-1E6D-439E-A3AD-FC36BF0F1B95}" type="sibTrans" cxnId="{2D75A6CF-30FC-46EE-8686-4CC3501734DA}">
      <dgm:prSet/>
      <dgm:spPr/>
      <dgm:t>
        <a:bodyPr/>
        <a:lstStyle/>
        <a:p>
          <a:endParaRPr lang="zh-CN" altLang="en-US"/>
        </a:p>
      </dgm:t>
    </dgm:pt>
    <dgm:pt modelId="{A19480AE-D229-4048-98AB-F6620D88D6FD}">
      <dgm:prSet phldrT="[文本]"/>
      <dgm:spPr/>
      <dgm:t>
        <a:bodyPr/>
        <a:lstStyle/>
        <a:p>
          <a:r>
            <a:rPr lang="en-US" dirty="0" smtClean="0"/>
            <a:t>5%</a:t>
          </a:r>
          <a:endParaRPr lang="zh-CN" altLang="en-US" dirty="0"/>
        </a:p>
      </dgm:t>
    </dgm:pt>
    <dgm:pt modelId="{641C70AE-4564-473A-8678-E30605E46FC4}" type="parTrans" cxnId="{5BCD0E98-6396-491F-8D8B-2CC0BCB40088}">
      <dgm:prSet/>
      <dgm:spPr/>
      <dgm:t>
        <a:bodyPr/>
        <a:lstStyle/>
        <a:p>
          <a:endParaRPr lang="zh-CN" altLang="en-US"/>
        </a:p>
      </dgm:t>
    </dgm:pt>
    <dgm:pt modelId="{F5887545-E6C1-49D4-AD31-5483CC1F848E}" type="sibTrans" cxnId="{5BCD0E98-6396-491F-8D8B-2CC0BCB40088}">
      <dgm:prSet/>
      <dgm:spPr/>
      <dgm:t>
        <a:bodyPr/>
        <a:lstStyle/>
        <a:p>
          <a:endParaRPr lang="zh-CN" altLang="en-US"/>
        </a:p>
      </dgm:t>
    </dgm:pt>
    <dgm:pt modelId="{12D98ED2-BB2B-439B-9618-3943DFF03415}">
      <dgm:prSet/>
      <dgm:spPr/>
      <dgm:t>
        <a:bodyPr/>
        <a:lstStyle/>
        <a:p>
          <a:r>
            <a:rPr lang="zh-CN" b="1" dirty="0" smtClean="0">
              <a:latin typeface="微软雅黑" panose="020B0503020204020204" pitchFamily="34" charset="-122"/>
              <a:ea typeface="微软雅黑" panose="020B0503020204020204" pitchFamily="34" charset="-122"/>
            </a:rPr>
            <a:t>教学设计</a:t>
          </a:r>
          <a:endParaRPr lang="zh-CN" altLang="en-US" b="1" dirty="0">
            <a:latin typeface="微软雅黑" panose="020B0503020204020204" pitchFamily="34" charset="-122"/>
            <a:ea typeface="微软雅黑" panose="020B0503020204020204" pitchFamily="34" charset="-122"/>
          </a:endParaRPr>
        </a:p>
      </dgm:t>
    </dgm:pt>
    <dgm:pt modelId="{016E78F4-9D47-41D0-AF62-1D4DF4086898}" type="parTrans" cxnId="{4C4DE77C-E9B7-43B5-99DB-9046FA7BC262}">
      <dgm:prSet/>
      <dgm:spPr/>
      <dgm:t>
        <a:bodyPr/>
        <a:lstStyle/>
        <a:p>
          <a:endParaRPr lang="zh-CN" altLang="en-US"/>
        </a:p>
      </dgm:t>
    </dgm:pt>
    <dgm:pt modelId="{FEAD3382-F89C-41AA-A8D2-43E0BB0BD517}" type="sibTrans" cxnId="{4C4DE77C-E9B7-43B5-99DB-9046FA7BC262}">
      <dgm:prSet/>
      <dgm:spPr/>
      <dgm:t>
        <a:bodyPr/>
        <a:lstStyle/>
        <a:p>
          <a:endParaRPr lang="zh-CN" altLang="en-US"/>
        </a:p>
      </dgm:t>
    </dgm:pt>
    <dgm:pt modelId="{C28AB0BD-9F03-4FC7-B2BD-A60606AAA2C4}">
      <dgm:prSet/>
      <dgm:spPr/>
      <dgm:t>
        <a:bodyPr/>
        <a:lstStyle/>
        <a:p>
          <a:r>
            <a:rPr lang="zh-CN" b="1" dirty="0" smtClean="0">
              <a:latin typeface="微软雅黑" panose="020B0503020204020204" pitchFamily="34" charset="-122"/>
              <a:ea typeface="微软雅黑" panose="020B0503020204020204" pitchFamily="34" charset="-122"/>
            </a:rPr>
            <a:t>课堂教学</a:t>
          </a:r>
          <a:endParaRPr lang="zh-CN" altLang="en-US" b="1" dirty="0">
            <a:latin typeface="微软雅黑" panose="020B0503020204020204" pitchFamily="34" charset="-122"/>
            <a:ea typeface="微软雅黑" panose="020B0503020204020204" pitchFamily="34" charset="-122"/>
          </a:endParaRPr>
        </a:p>
      </dgm:t>
    </dgm:pt>
    <dgm:pt modelId="{0EFD62EE-863B-4E8B-8252-36B557BB6A9B}" type="parTrans" cxnId="{07F6016A-C574-4D6C-A6A1-6691CB6A75E6}">
      <dgm:prSet/>
      <dgm:spPr/>
      <dgm:t>
        <a:bodyPr/>
        <a:lstStyle/>
        <a:p>
          <a:endParaRPr lang="zh-CN" altLang="en-US"/>
        </a:p>
      </dgm:t>
    </dgm:pt>
    <dgm:pt modelId="{7F557F85-6616-4456-B620-0966C1766748}" type="sibTrans" cxnId="{07F6016A-C574-4D6C-A6A1-6691CB6A75E6}">
      <dgm:prSet/>
      <dgm:spPr/>
      <dgm:t>
        <a:bodyPr/>
        <a:lstStyle/>
        <a:p>
          <a:endParaRPr lang="zh-CN" altLang="en-US"/>
        </a:p>
      </dgm:t>
    </dgm:pt>
    <dgm:pt modelId="{E3362B46-56FA-4525-B800-6B69008F9CA4}">
      <dgm:prSet/>
      <dgm:spPr/>
      <dgm:t>
        <a:bodyPr/>
        <a:lstStyle/>
        <a:p>
          <a:r>
            <a:rPr lang="zh-CN" b="1" dirty="0" smtClean="0">
              <a:latin typeface="微软雅黑" panose="020B0503020204020204" pitchFamily="34" charset="-122"/>
              <a:ea typeface="微软雅黑" panose="020B0503020204020204" pitchFamily="34" charset="-122"/>
            </a:rPr>
            <a:t>教学反思</a:t>
          </a:r>
          <a:endParaRPr lang="zh-CN" altLang="en-US" b="1" dirty="0">
            <a:latin typeface="微软雅黑" panose="020B0503020204020204" pitchFamily="34" charset="-122"/>
            <a:ea typeface="微软雅黑" panose="020B0503020204020204" pitchFamily="34" charset="-122"/>
          </a:endParaRPr>
        </a:p>
      </dgm:t>
    </dgm:pt>
    <dgm:pt modelId="{9B680255-5F4C-4C59-846B-C0E92C00D6BC}" type="parTrans" cxnId="{BB145571-BE0A-40CD-8FFD-1DB6FD4536E8}">
      <dgm:prSet/>
      <dgm:spPr/>
      <dgm:t>
        <a:bodyPr/>
        <a:lstStyle/>
        <a:p>
          <a:endParaRPr lang="zh-CN" altLang="en-US"/>
        </a:p>
      </dgm:t>
    </dgm:pt>
    <dgm:pt modelId="{F7712064-3CDD-41AF-8040-4C9110B86BE9}" type="sibTrans" cxnId="{BB145571-BE0A-40CD-8FFD-1DB6FD4536E8}">
      <dgm:prSet/>
      <dgm:spPr/>
      <dgm:t>
        <a:bodyPr/>
        <a:lstStyle/>
        <a:p>
          <a:endParaRPr lang="zh-CN" altLang="en-US"/>
        </a:p>
      </dgm:t>
    </dgm:pt>
    <dgm:pt modelId="{7CCB4642-588F-4361-802D-FE12D9CB486F}" type="pres">
      <dgm:prSet presAssocID="{5727D1AC-449B-466E-A6CE-04ABD4A4955D}" presName="diagram" presStyleCnt="0">
        <dgm:presLayoutVars>
          <dgm:dir/>
          <dgm:animLvl val="lvl"/>
          <dgm:resizeHandles val="exact"/>
        </dgm:presLayoutVars>
      </dgm:prSet>
      <dgm:spPr/>
      <dgm:t>
        <a:bodyPr/>
        <a:lstStyle/>
        <a:p>
          <a:endParaRPr lang="zh-CN" altLang="en-US"/>
        </a:p>
      </dgm:t>
    </dgm:pt>
    <dgm:pt modelId="{D2A487E4-BE87-4FFB-A712-05AA714B4CC4}" type="pres">
      <dgm:prSet presAssocID="{14887BC4-579F-4CA7-A4FB-279EF4041159}" presName="compNode" presStyleCnt="0"/>
      <dgm:spPr/>
    </dgm:pt>
    <dgm:pt modelId="{0D6FB7A0-056F-4C9E-859C-95389D8EE2D7}" type="pres">
      <dgm:prSet presAssocID="{14887BC4-579F-4CA7-A4FB-279EF4041159}" presName="childRect" presStyleLbl="bgAcc1" presStyleIdx="0" presStyleCnt="3">
        <dgm:presLayoutVars>
          <dgm:bulletEnabled val="1"/>
        </dgm:presLayoutVars>
      </dgm:prSet>
      <dgm:spPr/>
      <dgm:t>
        <a:bodyPr/>
        <a:lstStyle/>
        <a:p>
          <a:endParaRPr lang="zh-CN" altLang="en-US"/>
        </a:p>
      </dgm:t>
    </dgm:pt>
    <dgm:pt modelId="{95ED75B6-598B-4EFB-A038-3AFB8B38DA1E}" type="pres">
      <dgm:prSet presAssocID="{14887BC4-579F-4CA7-A4FB-279EF4041159}" presName="parentText" presStyleLbl="node1" presStyleIdx="0" presStyleCnt="0">
        <dgm:presLayoutVars>
          <dgm:chMax val="0"/>
          <dgm:bulletEnabled val="1"/>
        </dgm:presLayoutVars>
      </dgm:prSet>
      <dgm:spPr/>
      <dgm:t>
        <a:bodyPr/>
        <a:lstStyle/>
        <a:p>
          <a:endParaRPr lang="zh-CN" altLang="en-US"/>
        </a:p>
      </dgm:t>
    </dgm:pt>
    <dgm:pt modelId="{A1193155-2B2B-4B1A-A5D1-76BE6C6114CE}" type="pres">
      <dgm:prSet presAssocID="{14887BC4-579F-4CA7-A4FB-279EF4041159}" presName="parentRect" presStyleLbl="alignNode1" presStyleIdx="0" presStyleCnt="3"/>
      <dgm:spPr/>
      <dgm:t>
        <a:bodyPr/>
        <a:lstStyle/>
        <a:p>
          <a:endParaRPr lang="zh-CN" altLang="en-US"/>
        </a:p>
      </dgm:t>
    </dgm:pt>
    <dgm:pt modelId="{C0C2A625-0E79-41D2-B648-DAAD3D632BB9}" type="pres">
      <dgm:prSet presAssocID="{14887BC4-579F-4CA7-A4FB-279EF4041159}" presName="adorn" presStyleLbl="fgAccFollowNode1" presStyleIdx="0" presStyleCnt="3"/>
      <dgm:spPr/>
    </dgm:pt>
    <dgm:pt modelId="{C44349D1-E332-4FC1-9D08-AFD34FF03B59}" type="pres">
      <dgm:prSet presAssocID="{8C8DA564-BDDC-4910-9266-688C99DB08ED}" presName="sibTrans" presStyleLbl="sibTrans2D1" presStyleIdx="0" presStyleCnt="0"/>
      <dgm:spPr/>
      <dgm:t>
        <a:bodyPr/>
        <a:lstStyle/>
        <a:p>
          <a:endParaRPr lang="zh-CN" altLang="en-US"/>
        </a:p>
      </dgm:t>
    </dgm:pt>
    <dgm:pt modelId="{DAD74CCB-B447-404D-8107-A5CD3D5BE259}" type="pres">
      <dgm:prSet presAssocID="{77820CB7-8513-44AF-A566-98F7C537C3AB}" presName="compNode" presStyleCnt="0"/>
      <dgm:spPr/>
    </dgm:pt>
    <dgm:pt modelId="{D25CAB5B-8973-4219-9145-6533D378ACAA}" type="pres">
      <dgm:prSet presAssocID="{77820CB7-8513-44AF-A566-98F7C537C3AB}" presName="childRect" presStyleLbl="bgAcc1" presStyleIdx="1" presStyleCnt="3">
        <dgm:presLayoutVars>
          <dgm:bulletEnabled val="1"/>
        </dgm:presLayoutVars>
      </dgm:prSet>
      <dgm:spPr/>
      <dgm:t>
        <a:bodyPr/>
        <a:lstStyle/>
        <a:p>
          <a:endParaRPr lang="zh-CN" altLang="en-US"/>
        </a:p>
      </dgm:t>
    </dgm:pt>
    <dgm:pt modelId="{142E438A-328B-4080-88C4-94EB28B8C29B}" type="pres">
      <dgm:prSet presAssocID="{77820CB7-8513-44AF-A566-98F7C537C3AB}" presName="parentText" presStyleLbl="node1" presStyleIdx="0" presStyleCnt="0">
        <dgm:presLayoutVars>
          <dgm:chMax val="0"/>
          <dgm:bulletEnabled val="1"/>
        </dgm:presLayoutVars>
      </dgm:prSet>
      <dgm:spPr/>
      <dgm:t>
        <a:bodyPr/>
        <a:lstStyle/>
        <a:p>
          <a:endParaRPr lang="zh-CN" altLang="en-US"/>
        </a:p>
      </dgm:t>
    </dgm:pt>
    <dgm:pt modelId="{E1BEF650-5C7C-499F-800C-3CB7B34E415B}" type="pres">
      <dgm:prSet presAssocID="{77820CB7-8513-44AF-A566-98F7C537C3AB}" presName="parentRect" presStyleLbl="alignNode1" presStyleIdx="1" presStyleCnt="3"/>
      <dgm:spPr/>
      <dgm:t>
        <a:bodyPr/>
        <a:lstStyle/>
        <a:p>
          <a:endParaRPr lang="zh-CN" altLang="en-US"/>
        </a:p>
      </dgm:t>
    </dgm:pt>
    <dgm:pt modelId="{4542818A-626A-46E4-8016-FEE8C5C941FD}" type="pres">
      <dgm:prSet presAssocID="{77820CB7-8513-44AF-A566-98F7C537C3AB}" presName="adorn" presStyleLbl="fgAccFollowNode1" presStyleIdx="1" presStyleCnt="3"/>
      <dgm:spPr/>
    </dgm:pt>
    <dgm:pt modelId="{29F4A672-01C7-4E50-BDD9-AC86A9340B58}" type="pres">
      <dgm:prSet presAssocID="{CC890825-1E6D-439E-A3AD-FC36BF0F1B95}" presName="sibTrans" presStyleLbl="sibTrans2D1" presStyleIdx="0" presStyleCnt="0"/>
      <dgm:spPr/>
      <dgm:t>
        <a:bodyPr/>
        <a:lstStyle/>
        <a:p>
          <a:endParaRPr lang="zh-CN" altLang="en-US"/>
        </a:p>
      </dgm:t>
    </dgm:pt>
    <dgm:pt modelId="{AA63F774-CED2-4527-8499-D3301370870F}" type="pres">
      <dgm:prSet presAssocID="{A19480AE-D229-4048-98AB-F6620D88D6FD}" presName="compNode" presStyleCnt="0"/>
      <dgm:spPr/>
    </dgm:pt>
    <dgm:pt modelId="{E54C437E-47B2-4ADB-B97B-14D68793BAB8}" type="pres">
      <dgm:prSet presAssocID="{A19480AE-D229-4048-98AB-F6620D88D6FD}" presName="childRect" presStyleLbl="bgAcc1" presStyleIdx="2" presStyleCnt="3">
        <dgm:presLayoutVars>
          <dgm:bulletEnabled val="1"/>
        </dgm:presLayoutVars>
      </dgm:prSet>
      <dgm:spPr/>
      <dgm:t>
        <a:bodyPr/>
        <a:lstStyle/>
        <a:p>
          <a:endParaRPr lang="zh-CN" altLang="en-US"/>
        </a:p>
      </dgm:t>
    </dgm:pt>
    <dgm:pt modelId="{8A540AEB-6E93-4557-BA13-E029D3DABE2B}" type="pres">
      <dgm:prSet presAssocID="{A19480AE-D229-4048-98AB-F6620D88D6FD}" presName="parentText" presStyleLbl="node1" presStyleIdx="0" presStyleCnt="0">
        <dgm:presLayoutVars>
          <dgm:chMax val="0"/>
          <dgm:bulletEnabled val="1"/>
        </dgm:presLayoutVars>
      </dgm:prSet>
      <dgm:spPr/>
      <dgm:t>
        <a:bodyPr/>
        <a:lstStyle/>
        <a:p>
          <a:endParaRPr lang="zh-CN" altLang="en-US"/>
        </a:p>
      </dgm:t>
    </dgm:pt>
    <dgm:pt modelId="{32142B1F-A900-419B-B18B-B674A875ACAF}" type="pres">
      <dgm:prSet presAssocID="{A19480AE-D229-4048-98AB-F6620D88D6FD}" presName="parentRect" presStyleLbl="alignNode1" presStyleIdx="2" presStyleCnt="3"/>
      <dgm:spPr/>
      <dgm:t>
        <a:bodyPr/>
        <a:lstStyle/>
        <a:p>
          <a:endParaRPr lang="zh-CN" altLang="en-US"/>
        </a:p>
      </dgm:t>
    </dgm:pt>
    <dgm:pt modelId="{CE355643-6FA8-41A5-875C-74501C903807}" type="pres">
      <dgm:prSet presAssocID="{A19480AE-D229-4048-98AB-F6620D88D6FD}" presName="adorn" presStyleLbl="fgAccFollowNode1" presStyleIdx="2" presStyleCnt="3"/>
      <dgm:spPr/>
    </dgm:pt>
  </dgm:ptLst>
  <dgm:cxnLst>
    <dgm:cxn modelId="{07F6016A-C574-4D6C-A6A1-6691CB6A75E6}" srcId="{77820CB7-8513-44AF-A566-98F7C537C3AB}" destId="{C28AB0BD-9F03-4FC7-B2BD-A60606AAA2C4}" srcOrd="0" destOrd="0" parTransId="{0EFD62EE-863B-4E8B-8252-36B557BB6A9B}" sibTransId="{7F557F85-6616-4456-B620-0966C1766748}"/>
    <dgm:cxn modelId="{5BCD0E98-6396-491F-8D8B-2CC0BCB40088}" srcId="{5727D1AC-449B-466E-A6CE-04ABD4A4955D}" destId="{A19480AE-D229-4048-98AB-F6620D88D6FD}" srcOrd="2" destOrd="0" parTransId="{641C70AE-4564-473A-8678-E30605E46FC4}" sibTransId="{F5887545-E6C1-49D4-AD31-5483CC1F848E}"/>
    <dgm:cxn modelId="{D31E0096-4FFC-4F1C-9E55-22DF270F57ED}" type="presOf" srcId="{A19480AE-D229-4048-98AB-F6620D88D6FD}" destId="{32142B1F-A900-419B-B18B-B674A875ACAF}" srcOrd="1" destOrd="0" presId="urn:microsoft.com/office/officeart/2005/8/layout/bList2"/>
    <dgm:cxn modelId="{CF87B4E7-E4C2-4BB8-B011-A6D90A0843C0}" type="presOf" srcId="{5727D1AC-449B-466E-A6CE-04ABD4A4955D}" destId="{7CCB4642-588F-4361-802D-FE12D9CB486F}" srcOrd="0" destOrd="0" presId="urn:microsoft.com/office/officeart/2005/8/layout/bList2"/>
    <dgm:cxn modelId="{9CF118F9-BE0B-465D-8207-9AC63E201D19}" type="presOf" srcId="{E3362B46-56FA-4525-B800-6B69008F9CA4}" destId="{E54C437E-47B2-4ADB-B97B-14D68793BAB8}" srcOrd="0" destOrd="0" presId="urn:microsoft.com/office/officeart/2005/8/layout/bList2"/>
    <dgm:cxn modelId="{C15147CD-A1E5-4EEE-89C2-686053921BE7}" type="presOf" srcId="{CC890825-1E6D-439E-A3AD-FC36BF0F1B95}" destId="{29F4A672-01C7-4E50-BDD9-AC86A9340B58}" srcOrd="0" destOrd="0" presId="urn:microsoft.com/office/officeart/2005/8/layout/bList2"/>
    <dgm:cxn modelId="{14706E43-E56A-4658-A2EE-C51363FB134C}" type="presOf" srcId="{12D98ED2-BB2B-439B-9618-3943DFF03415}" destId="{0D6FB7A0-056F-4C9E-859C-95389D8EE2D7}" srcOrd="0" destOrd="0" presId="urn:microsoft.com/office/officeart/2005/8/layout/bList2"/>
    <dgm:cxn modelId="{4C4DE77C-E9B7-43B5-99DB-9046FA7BC262}" srcId="{14887BC4-579F-4CA7-A4FB-279EF4041159}" destId="{12D98ED2-BB2B-439B-9618-3943DFF03415}" srcOrd="0" destOrd="0" parTransId="{016E78F4-9D47-41D0-AF62-1D4DF4086898}" sibTransId="{FEAD3382-F89C-41AA-A8D2-43E0BB0BD517}"/>
    <dgm:cxn modelId="{55432DA9-3E8B-47B5-A009-8CB74300F817}" type="presOf" srcId="{77820CB7-8513-44AF-A566-98F7C537C3AB}" destId="{142E438A-328B-4080-88C4-94EB28B8C29B}" srcOrd="0" destOrd="0" presId="urn:microsoft.com/office/officeart/2005/8/layout/bList2"/>
    <dgm:cxn modelId="{64730F7C-A20F-4813-93F6-56C9713E7017}" type="presOf" srcId="{14887BC4-579F-4CA7-A4FB-279EF4041159}" destId="{95ED75B6-598B-4EFB-A038-3AFB8B38DA1E}" srcOrd="0" destOrd="0" presId="urn:microsoft.com/office/officeart/2005/8/layout/bList2"/>
    <dgm:cxn modelId="{E256701A-6817-4D83-99A0-1906A26BC33F}" srcId="{5727D1AC-449B-466E-A6CE-04ABD4A4955D}" destId="{14887BC4-579F-4CA7-A4FB-279EF4041159}" srcOrd="0" destOrd="0" parTransId="{E916F49F-F333-4553-A96A-6C7E48E28284}" sibTransId="{8C8DA564-BDDC-4910-9266-688C99DB08ED}"/>
    <dgm:cxn modelId="{BC8B47CE-6DFD-42B2-A39E-88977778A21F}" type="presOf" srcId="{77820CB7-8513-44AF-A566-98F7C537C3AB}" destId="{E1BEF650-5C7C-499F-800C-3CB7B34E415B}" srcOrd="1" destOrd="0" presId="urn:microsoft.com/office/officeart/2005/8/layout/bList2"/>
    <dgm:cxn modelId="{2D75A6CF-30FC-46EE-8686-4CC3501734DA}" srcId="{5727D1AC-449B-466E-A6CE-04ABD4A4955D}" destId="{77820CB7-8513-44AF-A566-98F7C537C3AB}" srcOrd="1" destOrd="0" parTransId="{6D376444-5107-41B7-A160-D643A606725C}" sibTransId="{CC890825-1E6D-439E-A3AD-FC36BF0F1B95}"/>
    <dgm:cxn modelId="{CB730077-BC51-4BC2-BE2D-868211E6E5DA}" type="presOf" srcId="{14887BC4-579F-4CA7-A4FB-279EF4041159}" destId="{A1193155-2B2B-4B1A-A5D1-76BE6C6114CE}" srcOrd="1" destOrd="0" presId="urn:microsoft.com/office/officeart/2005/8/layout/bList2"/>
    <dgm:cxn modelId="{BB145571-BE0A-40CD-8FFD-1DB6FD4536E8}" srcId="{A19480AE-D229-4048-98AB-F6620D88D6FD}" destId="{E3362B46-56FA-4525-B800-6B69008F9CA4}" srcOrd="0" destOrd="0" parTransId="{9B680255-5F4C-4C59-846B-C0E92C00D6BC}" sibTransId="{F7712064-3CDD-41AF-8040-4C9110B86BE9}"/>
    <dgm:cxn modelId="{4673AA5B-F4FD-4D6D-8685-A92FF2C5F37F}" type="presOf" srcId="{8C8DA564-BDDC-4910-9266-688C99DB08ED}" destId="{C44349D1-E332-4FC1-9D08-AFD34FF03B59}" srcOrd="0" destOrd="0" presId="urn:microsoft.com/office/officeart/2005/8/layout/bList2"/>
    <dgm:cxn modelId="{778162F0-9DFF-429B-8F12-4A1349F8B6DC}" type="presOf" srcId="{C28AB0BD-9F03-4FC7-B2BD-A60606AAA2C4}" destId="{D25CAB5B-8973-4219-9145-6533D378ACAA}" srcOrd="0" destOrd="0" presId="urn:microsoft.com/office/officeart/2005/8/layout/bList2"/>
    <dgm:cxn modelId="{B910804D-EA70-4EC1-B146-6318AD035DC8}" type="presOf" srcId="{A19480AE-D229-4048-98AB-F6620D88D6FD}" destId="{8A540AEB-6E93-4557-BA13-E029D3DABE2B}" srcOrd="0" destOrd="0" presId="urn:microsoft.com/office/officeart/2005/8/layout/bList2"/>
    <dgm:cxn modelId="{5A4F3A9A-D816-44BE-9783-4CD100291779}" type="presParOf" srcId="{7CCB4642-588F-4361-802D-FE12D9CB486F}" destId="{D2A487E4-BE87-4FFB-A712-05AA714B4CC4}" srcOrd="0" destOrd="0" presId="urn:microsoft.com/office/officeart/2005/8/layout/bList2"/>
    <dgm:cxn modelId="{864AAEDB-6708-463C-BA53-013C74DC45B4}" type="presParOf" srcId="{D2A487E4-BE87-4FFB-A712-05AA714B4CC4}" destId="{0D6FB7A0-056F-4C9E-859C-95389D8EE2D7}" srcOrd="0" destOrd="0" presId="urn:microsoft.com/office/officeart/2005/8/layout/bList2"/>
    <dgm:cxn modelId="{8FF72464-27FF-4EDB-B2B3-AA3A1C361DBD}" type="presParOf" srcId="{D2A487E4-BE87-4FFB-A712-05AA714B4CC4}" destId="{95ED75B6-598B-4EFB-A038-3AFB8B38DA1E}" srcOrd="1" destOrd="0" presId="urn:microsoft.com/office/officeart/2005/8/layout/bList2"/>
    <dgm:cxn modelId="{C3F392DE-B5D1-4B64-99E2-9A360CDA126E}" type="presParOf" srcId="{D2A487E4-BE87-4FFB-A712-05AA714B4CC4}" destId="{A1193155-2B2B-4B1A-A5D1-76BE6C6114CE}" srcOrd="2" destOrd="0" presId="urn:microsoft.com/office/officeart/2005/8/layout/bList2"/>
    <dgm:cxn modelId="{E69991F9-A83D-450D-AE84-8B3BC3BBE1AA}" type="presParOf" srcId="{D2A487E4-BE87-4FFB-A712-05AA714B4CC4}" destId="{C0C2A625-0E79-41D2-B648-DAAD3D632BB9}" srcOrd="3" destOrd="0" presId="urn:microsoft.com/office/officeart/2005/8/layout/bList2"/>
    <dgm:cxn modelId="{AA0782B0-0694-459C-86FE-77651D37A242}" type="presParOf" srcId="{7CCB4642-588F-4361-802D-FE12D9CB486F}" destId="{C44349D1-E332-4FC1-9D08-AFD34FF03B59}" srcOrd="1" destOrd="0" presId="urn:microsoft.com/office/officeart/2005/8/layout/bList2"/>
    <dgm:cxn modelId="{BA754032-9077-480A-AB1F-7FAFE60CD036}" type="presParOf" srcId="{7CCB4642-588F-4361-802D-FE12D9CB486F}" destId="{DAD74CCB-B447-404D-8107-A5CD3D5BE259}" srcOrd="2" destOrd="0" presId="urn:microsoft.com/office/officeart/2005/8/layout/bList2"/>
    <dgm:cxn modelId="{29EEA84D-AC3C-4C9D-831D-402A13943439}" type="presParOf" srcId="{DAD74CCB-B447-404D-8107-A5CD3D5BE259}" destId="{D25CAB5B-8973-4219-9145-6533D378ACAA}" srcOrd="0" destOrd="0" presId="urn:microsoft.com/office/officeart/2005/8/layout/bList2"/>
    <dgm:cxn modelId="{B4557930-C1E0-4DD9-A9AD-FC92CC2E84F7}" type="presParOf" srcId="{DAD74CCB-B447-404D-8107-A5CD3D5BE259}" destId="{142E438A-328B-4080-88C4-94EB28B8C29B}" srcOrd="1" destOrd="0" presId="urn:microsoft.com/office/officeart/2005/8/layout/bList2"/>
    <dgm:cxn modelId="{3E5F6827-0B13-4830-9C07-2DEA37ECA050}" type="presParOf" srcId="{DAD74CCB-B447-404D-8107-A5CD3D5BE259}" destId="{E1BEF650-5C7C-499F-800C-3CB7B34E415B}" srcOrd="2" destOrd="0" presId="urn:microsoft.com/office/officeart/2005/8/layout/bList2"/>
    <dgm:cxn modelId="{D53C2FF6-B195-4F32-A7DF-F692365C36E3}" type="presParOf" srcId="{DAD74CCB-B447-404D-8107-A5CD3D5BE259}" destId="{4542818A-626A-46E4-8016-FEE8C5C941FD}" srcOrd="3" destOrd="0" presId="urn:microsoft.com/office/officeart/2005/8/layout/bList2"/>
    <dgm:cxn modelId="{B66BE275-A389-4ED9-80B2-857197E7B9ED}" type="presParOf" srcId="{7CCB4642-588F-4361-802D-FE12D9CB486F}" destId="{29F4A672-01C7-4E50-BDD9-AC86A9340B58}" srcOrd="3" destOrd="0" presId="urn:microsoft.com/office/officeart/2005/8/layout/bList2"/>
    <dgm:cxn modelId="{61A4186C-B904-4DE0-A78B-229F7C1DF16D}" type="presParOf" srcId="{7CCB4642-588F-4361-802D-FE12D9CB486F}" destId="{AA63F774-CED2-4527-8499-D3301370870F}" srcOrd="4" destOrd="0" presId="urn:microsoft.com/office/officeart/2005/8/layout/bList2"/>
    <dgm:cxn modelId="{E8092639-9DD2-47B0-B065-43ACB7CEAB5B}" type="presParOf" srcId="{AA63F774-CED2-4527-8499-D3301370870F}" destId="{E54C437E-47B2-4ADB-B97B-14D68793BAB8}" srcOrd="0" destOrd="0" presId="urn:microsoft.com/office/officeart/2005/8/layout/bList2"/>
    <dgm:cxn modelId="{A95EE881-5C71-4AC0-91ED-6893A37BD01A}" type="presParOf" srcId="{AA63F774-CED2-4527-8499-D3301370870F}" destId="{8A540AEB-6E93-4557-BA13-E029D3DABE2B}" srcOrd="1" destOrd="0" presId="urn:microsoft.com/office/officeart/2005/8/layout/bList2"/>
    <dgm:cxn modelId="{2A307B09-62E1-4800-A321-1270D86F5C04}" type="presParOf" srcId="{AA63F774-CED2-4527-8499-D3301370870F}" destId="{32142B1F-A900-419B-B18B-B674A875ACAF}" srcOrd="2" destOrd="0" presId="urn:microsoft.com/office/officeart/2005/8/layout/bList2"/>
    <dgm:cxn modelId="{4C48D1C4-F7E3-4F9A-822A-8B852E3BAD0C}" type="presParOf" srcId="{AA63F774-CED2-4527-8499-D3301370870F}" destId="{CE355643-6FA8-41A5-875C-74501C903807}"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4DE291-0CDF-4905-BDE6-13DFA01E701C}"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zh-CN" altLang="en-US"/>
        </a:p>
      </dgm:t>
    </dgm:pt>
    <dgm:pt modelId="{3CCDD865-4122-4A7B-921A-602C9A9B2AC5}">
      <dgm:prSet phldrT="[文本]" custT="1"/>
      <dgm:spPr/>
      <dgm:t>
        <a:bodyPr/>
        <a:lstStyle/>
        <a:p>
          <a:r>
            <a:rPr lang="zh-CN" sz="1800" dirty="0" smtClean="0">
              <a:latin typeface="微软雅黑" panose="020B0503020204020204" pitchFamily="34" charset="-122"/>
              <a:ea typeface="微软雅黑" panose="020B0503020204020204" pitchFamily="34" charset="-122"/>
            </a:rPr>
            <a:t>报名前完成参赛课程</a:t>
          </a:r>
          <a:r>
            <a:rPr lang="en-US" sz="1800" dirty="0" smtClean="0">
              <a:latin typeface="微软雅黑" panose="020B0503020204020204" pitchFamily="34" charset="-122"/>
              <a:ea typeface="微软雅黑" panose="020B0503020204020204" pitchFamily="34" charset="-122"/>
            </a:rPr>
            <a:t>20</a:t>
          </a:r>
          <a:r>
            <a:rPr lang="zh-CN" sz="1800" dirty="0" smtClean="0">
              <a:latin typeface="微软雅黑" panose="020B0503020204020204" pitchFamily="34" charset="-122"/>
              <a:ea typeface="微软雅黑" panose="020B0503020204020204" pitchFamily="34" charset="-122"/>
            </a:rPr>
            <a:t>个学时的教学设计和与之相对应</a:t>
          </a:r>
          <a:r>
            <a:rPr lang="en-US" sz="1800" dirty="0" smtClean="0">
              <a:latin typeface="微软雅黑" panose="020B0503020204020204" pitchFamily="34" charset="-122"/>
              <a:ea typeface="微软雅黑" panose="020B0503020204020204" pitchFamily="34" charset="-122"/>
            </a:rPr>
            <a:t>20</a:t>
          </a:r>
          <a:r>
            <a:rPr lang="zh-CN" sz="1800" dirty="0" smtClean="0">
              <a:latin typeface="微软雅黑" panose="020B0503020204020204" pitchFamily="34" charset="-122"/>
              <a:ea typeface="微软雅黑" panose="020B0503020204020204" pitchFamily="34" charset="-122"/>
            </a:rPr>
            <a:t>个教学节段（即</a:t>
          </a:r>
          <a:r>
            <a:rPr lang="en-US" sz="1800" dirty="0" smtClean="0">
              <a:latin typeface="微软雅黑" panose="020B0503020204020204" pitchFamily="34" charset="-122"/>
              <a:ea typeface="微软雅黑" panose="020B0503020204020204" pitchFamily="34" charset="-122"/>
            </a:rPr>
            <a:t>20</a:t>
          </a:r>
          <a:r>
            <a:rPr lang="zh-CN" sz="1800" dirty="0" smtClean="0">
              <a:latin typeface="微软雅黑" panose="020B0503020204020204" pitchFamily="34" charset="-122"/>
              <a:ea typeface="微软雅黑" panose="020B0503020204020204" pitchFamily="34" charset="-122"/>
            </a:rPr>
            <a:t>分钟的课堂教学内容）的教学目录</a:t>
          </a:r>
          <a:endParaRPr lang="zh-CN" altLang="en-US" sz="1800" dirty="0">
            <a:latin typeface="微软雅黑" panose="020B0503020204020204" pitchFamily="34" charset="-122"/>
            <a:ea typeface="微软雅黑" panose="020B0503020204020204" pitchFamily="34" charset="-122"/>
          </a:endParaRPr>
        </a:p>
      </dgm:t>
    </dgm:pt>
    <dgm:pt modelId="{5A333A95-CD9C-4C6F-88BF-49161F2E74BB}" type="parTrans" cxnId="{BCCD6DF5-4D68-4D73-9857-18653660E0A4}">
      <dgm:prSet/>
      <dgm:spPr/>
      <dgm:t>
        <a:bodyPr/>
        <a:lstStyle/>
        <a:p>
          <a:endParaRPr lang="zh-CN" altLang="en-US"/>
        </a:p>
      </dgm:t>
    </dgm:pt>
    <dgm:pt modelId="{710F13BB-0C2B-4F02-B7AA-38B6F871E85E}" type="sibTrans" cxnId="{BCCD6DF5-4D68-4D73-9857-18653660E0A4}">
      <dgm:prSet/>
      <dgm:spPr/>
      <dgm:t>
        <a:bodyPr/>
        <a:lstStyle/>
        <a:p>
          <a:endParaRPr lang="zh-CN" altLang="en-US"/>
        </a:p>
      </dgm:t>
    </dgm:pt>
    <dgm:pt modelId="{D973C77B-8FB9-4EEF-841E-0657BE2AD5B4}">
      <dgm:prSet phldrT="[文本]" custT="1"/>
      <dgm:spPr/>
      <dgm:t>
        <a:bodyPr/>
        <a:lstStyle/>
        <a:p>
          <a:r>
            <a:rPr lang="zh-CN" sz="1800" dirty="0" smtClean="0">
              <a:latin typeface="微软雅黑" panose="020B0503020204020204" pitchFamily="34" charset="-122"/>
              <a:ea typeface="微软雅黑" panose="020B0503020204020204" pitchFamily="34" charset="-122"/>
            </a:rPr>
            <a:t>比赛前一天抽签确定参赛顺序</a:t>
          </a:r>
          <a:endParaRPr lang="zh-CN" altLang="en-US" sz="1800" dirty="0">
            <a:latin typeface="微软雅黑" panose="020B0503020204020204" pitchFamily="34" charset="-122"/>
            <a:ea typeface="微软雅黑" panose="020B0503020204020204" pitchFamily="34" charset="-122"/>
          </a:endParaRPr>
        </a:p>
      </dgm:t>
    </dgm:pt>
    <dgm:pt modelId="{C2602AAB-0DAF-4435-9E88-C7CDC9B745D4}" type="parTrans" cxnId="{C4A97FDA-0A45-4577-BDC1-0EFAC1DB2B80}">
      <dgm:prSet/>
      <dgm:spPr/>
      <dgm:t>
        <a:bodyPr/>
        <a:lstStyle/>
        <a:p>
          <a:endParaRPr lang="zh-CN" altLang="en-US"/>
        </a:p>
      </dgm:t>
    </dgm:pt>
    <dgm:pt modelId="{6267ADE5-BACD-47B1-A004-CE63E6F4355B}" type="sibTrans" cxnId="{C4A97FDA-0A45-4577-BDC1-0EFAC1DB2B80}">
      <dgm:prSet/>
      <dgm:spPr/>
      <dgm:t>
        <a:bodyPr/>
        <a:lstStyle/>
        <a:p>
          <a:endParaRPr lang="zh-CN" altLang="en-US"/>
        </a:p>
      </dgm:t>
    </dgm:pt>
    <dgm:pt modelId="{6CEFA959-414F-4A3A-BBF8-AC2D09FEEBB6}">
      <dgm:prSet phldrT="[文本]" custT="1"/>
      <dgm:spPr/>
      <dgm:t>
        <a:bodyPr/>
        <a:lstStyle/>
        <a:p>
          <a:r>
            <a:rPr lang="zh-CN" sz="1800" dirty="0" smtClean="0">
              <a:latin typeface="微软雅黑" panose="020B0503020204020204" pitchFamily="34" charset="-122"/>
              <a:ea typeface="微软雅黑" panose="020B0503020204020204" pitchFamily="34" charset="-122"/>
            </a:rPr>
            <a:t>比赛当天，现场抽签确定参赛的具体教学节段</a:t>
          </a:r>
          <a:endParaRPr lang="zh-CN" altLang="en-US" sz="1800" dirty="0">
            <a:latin typeface="微软雅黑" panose="020B0503020204020204" pitchFamily="34" charset="-122"/>
            <a:ea typeface="微软雅黑" panose="020B0503020204020204" pitchFamily="34" charset="-122"/>
          </a:endParaRPr>
        </a:p>
      </dgm:t>
    </dgm:pt>
    <dgm:pt modelId="{2EE2BA75-779F-4284-8A56-8AF3CA9BD20A}" type="parTrans" cxnId="{3CE427A3-A427-4475-891C-8048261912F2}">
      <dgm:prSet/>
      <dgm:spPr/>
      <dgm:t>
        <a:bodyPr/>
        <a:lstStyle/>
        <a:p>
          <a:endParaRPr lang="zh-CN" altLang="en-US"/>
        </a:p>
      </dgm:t>
    </dgm:pt>
    <dgm:pt modelId="{B265DFF1-495B-46BD-8A57-34820AF17ADF}" type="sibTrans" cxnId="{3CE427A3-A427-4475-891C-8048261912F2}">
      <dgm:prSet/>
      <dgm:spPr/>
      <dgm:t>
        <a:bodyPr/>
        <a:lstStyle/>
        <a:p>
          <a:endParaRPr lang="zh-CN" altLang="en-US"/>
        </a:p>
      </dgm:t>
    </dgm:pt>
    <dgm:pt modelId="{AC615B0A-09FE-4E38-B65D-527F072F0319}">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进入指定教室，</a:t>
          </a:r>
          <a:r>
            <a:rPr lang="en-US" altLang="zh-CN" sz="1800" dirty="0" smtClean="0">
              <a:latin typeface="微软雅黑" panose="020B0503020204020204" pitchFamily="34" charset="-122"/>
              <a:ea typeface="微软雅黑" panose="020B0503020204020204" pitchFamily="34" charset="-122"/>
            </a:rPr>
            <a:t>45</a:t>
          </a:r>
          <a:r>
            <a:rPr lang="zh-CN" altLang="zh-CN" sz="1800" dirty="0" smtClean="0">
              <a:latin typeface="微软雅黑" panose="020B0503020204020204" pitchFamily="34" charset="-122"/>
              <a:ea typeface="微软雅黑" panose="020B0503020204020204" pitchFamily="34" charset="-122"/>
            </a:rPr>
            <a:t>分钟内</a:t>
          </a:r>
          <a:r>
            <a:rPr lang="zh-CN" altLang="en-US" sz="1800" dirty="0" smtClean="0">
              <a:latin typeface="微软雅黑" panose="020B0503020204020204" pitchFamily="34" charset="-122"/>
              <a:ea typeface="微软雅黑" panose="020B0503020204020204" pitchFamily="34" charset="-122"/>
            </a:rPr>
            <a:t>，</a:t>
          </a:r>
          <a:r>
            <a:rPr lang="zh-CN" sz="1800" dirty="0" smtClean="0">
              <a:latin typeface="微软雅黑" panose="020B0503020204020204" pitchFamily="34" charset="-122"/>
              <a:ea typeface="微软雅黑" panose="020B0503020204020204" pitchFamily="34" charset="-122"/>
            </a:rPr>
            <a:t>就本人参赛的教学节段进行教学反思</a:t>
          </a:r>
          <a:endParaRPr lang="zh-CN" altLang="en-US" sz="1800" dirty="0">
            <a:latin typeface="微软雅黑" panose="020B0503020204020204" pitchFamily="34" charset="-122"/>
            <a:ea typeface="微软雅黑" panose="020B0503020204020204" pitchFamily="34" charset="-122"/>
          </a:endParaRPr>
        </a:p>
      </dgm:t>
    </dgm:pt>
    <dgm:pt modelId="{13E72E46-5B36-4C13-8AA6-CC6A5561F7AB}" type="parTrans" cxnId="{15A95F60-8D77-4ECD-B5D9-2920417C250A}">
      <dgm:prSet/>
      <dgm:spPr/>
      <dgm:t>
        <a:bodyPr/>
        <a:lstStyle/>
        <a:p>
          <a:endParaRPr lang="zh-CN" altLang="en-US"/>
        </a:p>
      </dgm:t>
    </dgm:pt>
    <dgm:pt modelId="{D49F3A54-6E4B-4ADB-8CBD-048C0C9BD006}" type="sibTrans" cxnId="{15A95F60-8D77-4ECD-B5D9-2920417C250A}">
      <dgm:prSet/>
      <dgm:spPr/>
      <dgm:t>
        <a:bodyPr/>
        <a:lstStyle/>
        <a:p>
          <a:endParaRPr lang="zh-CN" altLang="en-US"/>
        </a:p>
      </dgm:t>
    </dgm:pt>
    <dgm:pt modelId="{9D2711D7-EC82-4064-99E6-403472889EB9}" type="pres">
      <dgm:prSet presAssocID="{8E4DE291-0CDF-4905-BDE6-13DFA01E701C}" presName="outerComposite" presStyleCnt="0">
        <dgm:presLayoutVars>
          <dgm:chMax val="5"/>
          <dgm:dir/>
          <dgm:resizeHandles val="exact"/>
        </dgm:presLayoutVars>
      </dgm:prSet>
      <dgm:spPr/>
      <dgm:t>
        <a:bodyPr/>
        <a:lstStyle/>
        <a:p>
          <a:endParaRPr lang="zh-CN" altLang="en-US"/>
        </a:p>
      </dgm:t>
    </dgm:pt>
    <dgm:pt modelId="{9680BC6D-E606-4FCF-B8F7-9FA40FF7EEE5}" type="pres">
      <dgm:prSet presAssocID="{8E4DE291-0CDF-4905-BDE6-13DFA01E701C}" presName="dummyMaxCanvas" presStyleCnt="0">
        <dgm:presLayoutVars/>
      </dgm:prSet>
      <dgm:spPr/>
    </dgm:pt>
    <dgm:pt modelId="{CA2AC1B9-D607-4DF2-A253-FACDCBB95D4F}" type="pres">
      <dgm:prSet presAssocID="{8E4DE291-0CDF-4905-BDE6-13DFA01E701C}" presName="FourNodes_1" presStyleLbl="node1" presStyleIdx="0" presStyleCnt="4">
        <dgm:presLayoutVars>
          <dgm:bulletEnabled val="1"/>
        </dgm:presLayoutVars>
      </dgm:prSet>
      <dgm:spPr/>
      <dgm:t>
        <a:bodyPr/>
        <a:lstStyle/>
        <a:p>
          <a:endParaRPr lang="zh-CN" altLang="en-US"/>
        </a:p>
      </dgm:t>
    </dgm:pt>
    <dgm:pt modelId="{248F433B-EB38-47B1-9E65-BE6D9B66ABB8}" type="pres">
      <dgm:prSet presAssocID="{8E4DE291-0CDF-4905-BDE6-13DFA01E701C}" presName="FourNodes_2" presStyleLbl="node1" presStyleIdx="1" presStyleCnt="4">
        <dgm:presLayoutVars>
          <dgm:bulletEnabled val="1"/>
        </dgm:presLayoutVars>
      </dgm:prSet>
      <dgm:spPr/>
      <dgm:t>
        <a:bodyPr/>
        <a:lstStyle/>
        <a:p>
          <a:endParaRPr lang="zh-CN" altLang="en-US"/>
        </a:p>
      </dgm:t>
    </dgm:pt>
    <dgm:pt modelId="{49CE3968-3348-41A2-BE70-9C5A151B9E1B}" type="pres">
      <dgm:prSet presAssocID="{8E4DE291-0CDF-4905-BDE6-13DFA01E701C}" presName="FourNodes_3" presStyleLbl="node1" presStyleIdx="2" presStyleCnt="4">
        <dgm:presLayoutVars>
          <dgm:bulletEnabled val="1"/>
        </dgm:presLayoutVars>
      </dgm:prSet>
      <dgm:spPr/>
      <dgm:t>
        <a:bodyPr/>
        <a:lstStyle/>
        <a:p>
          <a:endParaRPr lang="zh-CN" altLang="en-US"/>
        </a:p>
      </dgm:t>
    </dgm:pt>
    <dgm:pt modelId="{73ED1EF9-F4C4-4060-82BE-2D26A222FB60}" type="pres">
      <dgm:prSet presAssocID="{8E4DE291-0CDF-4905-BDE6-13DFA01E701C}" presName="FourNodes_4" presStyleLbl="node1" presStyleIdx="3" presStyleCnt="4">
        <dgm:presLayoutVars>
          <dgm:bulletEnabled val="1"/>
        </dgm:presLayoutVars>
      </dgm:prSet>
      <dgm:spPr/>
      <dgm:t>
        <a:bodyPr/>
        <a:lstStyle/>
        <a:p>
          <a:endParaRPr lang="zh-CN" altLang="en-US"/>
        </a:p>
      </dgm:t>
    </dgm:pt>
    <dgm:pt modelId="{74BD604E-7C52-4733-9C8F-732BF4FFDB86}" type="pres">
      <dgm:prSet presAssocID="{8E4DE291-0CDF-4905-BDE6-13DFA01E701C}" presName="FourConn_1-2" presStyleLbl="fgAccFollowNode1" presStyleIdx="0" presStyleCnt="3">
        <dgm:presLayoutVars>
          <dgm:bulletEnabled val="1"/>
        </dgm:presLayoutVars>
      </dgm:prSet>
      <dgm:spPr/>
      <dgm:t>
        <a:bodyPr/>
        <a:lstStyle/>
        <a:p>
          <a:endParaRPr lang="zh-CN" altLang="en-US"/>
        </a:p>
      </dgm:t>
    </dgm:pt>
    <dgm:pt modelId="{165AD8AA-5F50-4D4B-8BFF-4BFEEE8278A5}" type="pres">
      <dgm:prSet presAssocID="{8E4DE291-0CDF-4905-BDE6-13DFA01E701C}" presName="FourConn_2-3" presStyleLbl="fgAccFollowNode1" presStyleIdx="1" presStyleCnt="3">
        <dgm:presLayoutVars>
          <dgm:bulletEnabled val="1"/>
        </dgm:presLayoutVars>
      </dgm:prSet>
      <dgm:spPr/>
      <dgm:t>
        <a:bodyPr/>
        <a:lstStyle/>
        <a:p>
          <a:endParaRPr lang="zh-CN" altLang="en-US"/>
        </a:p>
      </dgm:t>
    </dgm:pt>
    <dgm:pt modelId="{40D92402-173C-48EA-8B9F-29916826B00A}" type="pres">
      <dgm:prSet presAssocID="{8E4DE291-0CDF-4905-BDE6-13DFA01E701C}" presName="FourConn_3-4" presStyleLbl="fgAccFollowNode1" presStyleIdx="2" presStyleCnt="3">
        <dgm:presLayoutVars>
          <dgm:bulletEnabled val="1"/>
        </dgm:presLayoutVars>
      </dgm:prSet>
      <dgm:spPr/>
      <dgm:t>
        <a:bodyPr/>
        <a:lstStyle/>
        <a:p>
          <a:endParaRPr lang="zh-CN" altLang="en-US"/>
        </a:p>
      </dgm:t>
    </dgm:pt>
    <dgm:pt modelId="{5ED25766-7CA0-4B3D-9E66-4D0A727EBCD1}" type="pres">
      <dgm:prSet presAssocID="{8E4DE291-0CDF-4905-BDE6-13DFA01E701C}" presName="FourNodes_1_text" presStyleLbl="node1" presStyleIdx="3" presStyleCnt="4">
        <dgm:presLayoutVars>
          <dgm:bulletEnabled val="1"/>
        </dgm:presLayoutVars>
      </dgm:prSet>
      <dgm:spPr/>
      <dgm:t>
        <a:bodyPr/>
        <a:lstStyle/>
        <a:p>
          <a:endParaRPr lang="zh-CN" altLang="en-US"/>
        </a:p>
      </dgm:t>
    </dgm:pt>
    <dgm:pt modelId="{10217018-4207-4534-8009-DE19B789932F}" type="pres">
      <dgm:prSet presAssocID="{8E4DE291-0CDF-4905-BDE6-13DFA01E701C}" presName="FourNodes_2_text" presStyleLbl="node1" presStyleIdx="3" presStyleCnt="4">
        <dgm:presLayoutVars>
          <dgm:bulletEnabled val="1"/>
        </dgm:presLayoutVars>
      </dgm:prSet>
      <dgm:spPr/>
      <dgm:t>
        <a:bodyPr/>
        <a:lstStyle/>
        <a:p>
          <a:endParaRPr lang="zh-CN" altLang="en-US"/>
        </a:p>
      </dgm:t>
    </dgm:pt>
    <dgm:pt modelId="{1A520537-8A6D-404E-8A0C-63D1FFD8DC03}" type="pres">
      <dgm:prSet presAssocID="{8E4DE291-0CDF-4905-BDE6-13DFA01E701C}" presName="FourNodes_3_text" presStyleLbl="node1" presStyleIdx="3" presStyleCnt="4">
        <dgm:presLayoutVars>
          <dgm:bulletEnabled val="1"/>
        </dgm:presLayoutVars>
      </dgm:prSet>
      <dgm:spPr/>
      <dgm:t>
        <a:bodyPr/>
        <a:lstStyle/>
        <a:p>
          <a:endParaRPr lang="zh-CN" altLang="en-US"/>
        </a:p>
      </dgm:t>
    </dgm:pt>
    <dgm:pt modelId="{700680A9-0F90-41BF-A07E-5CF16F24A5B1}" type="pres">
      <dgm:prSet presAssocID="{8E4DE291-0CDF-4905-BDE6-13DFA01E701C}" presName="FourNodes_4_text" presStyleLbl="node1" presStyleIdx="3" presStyleCnt="4">
        <dgm:presLayoutVars>
          <dgm:bulletEnabled val="1"/>
        </dgm:presLayoutVars>
      </dgm:prSet>
      <dgm:spPr/>
      <dgm:t>
        <a:bodyPr/>
        <a:lstStyle/>
        <a:p>
          <a:endParaRPr lang="zh-CN" altLang="en-US"/>
        </a:p>
      </dgm:t>
    </dgm:pt>
  </dgm:ptLst>
  <dgm:cxnLst>
    <dgm:cxn modelId="{1F264C11-8E3C-4F27-851E-26A2500A7721}" type="presOf" srcId="{6CEFA959-414F-4A3A-BBF8-AC2D09FEEBB6}" destId="{49CE3968-3348-41A2-BE70-9C5A151B9E1B}" srcOrd="0" destOrd="0" presId="urn:microsoft.com/office/officeart/2005/8/layout/vProcess5"/>
    <dgm:cxn modelId="{15A95F60-8D77-4ECD-B5D9-2920417C250A}" srcId="{8E4DE291-0CDF-4905-BDE6-13DFA01E701C}" destId="{AC615B0A-09FE-4E38-B65D-527F072F0319}" srcOrd="3" destOrd="0" parTransId="{13E72E46-5B36-4C13-8AA6-CC6A5561F7AB}" sibTransId="{D49F3A54-6E4B-4ADB-8CBD-048C0C9BD006}"/>
    <dgm:cxn modelId="{5B5ED04E-D620-4A43-8BFC-9B476869B033}" type="presOf" srcId="{3CCDD865-4122-4A7B-921A-602C9A9B2AC5}" destId="{CA2AC1B9-D607-4DF2-A253-FACDCBB95D4F}" srcOrd="0" destOrd="0" presId="urn:microsoft.com/office/officeart/2005/8/layout/vProcess5"/>
    <dgm:cxn modelId="{B8DDE6F1-6325-4901-A4C1-4F1B94AE77EF}" type="presOf" srcId="{710F13BB-0C2B-4F02-B7AA-38B6F871E85E}" destId="{74BD604E-7C52-4733-9C8F-732BF4FFDB86}" srcOrd="0" destOrd="0" presId="urn:microsoft.com/office/officeart/2005/8/layout/vProcess5"/>
    <dgm:cxn modelId="{D96C2DC9-54B2-46F8-AA7D-05B11C79F22D}" type="presOf" srcId="{8E4DE291-0CDF-4905-BDE6-13DFA01E701C}" destId="{9D2711D7-EC82-4064-99E6-403472889EB9}" srcOrd="0" destOrd="0" presId="urn:microsoft.com/office/officeart/2005/8/layout/vProcess5"/>
    <dgm:cxn modelId="{7D21198A-B01C-4EB0-9476-6347CD5833F4}" type="presOf" srcId="{AC615B0A-09FE-4E38-B65D-527F072F0319}" destId="{73ED1EF9-F4C4-4060-82BE-2D26A222FB60}" srcOrd="0" destOrd="0" presId="urn:microsoft.com/office/officeart/2005/8/layout/vProcess5"/>
    <dgm:cxn modelId="{BCCD6DF5-4D68-4D73-9857-18653660E0A4}" srcId="{8E4DE291-0CDF-4905-BDE6-13DFA01E701C}" destId="{3CCDD865-4122-4A7B-921A-602C9A9B2AC5}" srcOrd="0" destOrd="0" parTransId="{5A333A95-CD9C-4C6F-88BF-49161F2E74BB}" sibTransId="{710F13BB-0C2B-4F02-B7AA-38B6F871E85E}"/>
    <dgm:cxn modelId="{63432AD3-80C0-4307-8E69-859C7DD592B5}" type="presOf" srcId="{D973C77B-8FB9-4EEF-841E-0657BE2AD5B4}" destId="{10217018-4207-4534-8009-DE19B789932F}" srcOrd="1" destOrd="0" presId="urn:microsoft.com/office/officeart/2005/8/layout/vProcess5"/>
    <dgm:cxn modelId="{C9F4B88A-B5AF-445C-BA38-B42EEE0FA777}" type="presOf" srcId="{6CEFA959-414F-4A3A-BBF8-AC2D09FEEBB6}" destId="{1A520537-8A6D-404E-8A0C-63D1FFD8DC03}" srcOrd="1" destOrd="0" presId="urn:microsoft.com/office/officeart/2005/8/layout/vProcess5"/>
    <dgm:cxn modelId="{E08815E6-189F-48EE-9929-4245ED8B574A}" type="presOf" srcId="{3CCDD865-4122-4A7B-921A-602C9A9B2AC5}" destId="{5ED25766-7CA0-4B3D-9E66-4D0A727EBCD1}" srcOrd="1" destOrd="0" presId="urn:microsoft.com/office/officeart/2005/8/layout/vProcess5"/>
    <dgm:cxn modelId="{3CE427A3-A427-4475-891C-8048261912F2}" srcId="{8E4DE291-0CDF-4905-BDE6-13DFA01E701C}" destId="{6CEFA959-414F-4A3A-BBF8-AC2D09FEEBB6}" srcOrd="2" destOrd="0" parTransId="{2EE2BA75-779F-4284-8A56-8AF3CA9BD20A}" sibTransId="{B265DFF1-495B-46BD-8A57-34820AF17ADF}"/>
    <dgm:cxn modelId="{2DF46212-DF90-4ED2-99C3-91C23020DD02}" type="presOf" srcId="{B265DFF1-495B-46BD-8A57-34820AF17ADF}" destId="{40D92402-173C-48EA-8B9F-29916826B00A}" srcOrd="0" destOrd="0" presId="urn:microsoft.com/office/officeart/2005/8/layout/vProcess5"/>
    <dgm:cxn modelId="{31CF831B-AB97-4136-A8CE-F40F60585E70}" type="presOf" srcId="{6267ADE5-BACD-47B1-A004-CE63E6F4355B}" destId="{165AD8AA-5F50-4D4B-8BFF-4BFEEE8278A5}" srcOrd="0" destOrd="0" presId="urn:microsoft.com/office/officeart/2005/8/layout/vProcess5"/>
    <dgm:cxn modelId="{9EFF332D-8A45-4046-9F41-4430E4BC7DEE}" type="presOf" srcId="{D973C77B-8FB9-4EEF-841E-0657BE2AD5B4}" destId="{248F433B-EB38-47B1-9E65-BE6D9B66ABB8}" srcOrd="0" destOrd="0" presId="urn:microsoft.com/office/officeart/2005/8/layout/vProcess5"/>
    <dgm:cxn modelId="{A5F04548-F7E3-412F-9DFB-0687C9EAE342}" type="presOf" srcId="{AC615B0A-09FE-4E38-B65D-527F072F0319}" destId="{700680A9-0F90-41BF-A07E-5CF16F24A5B1}" srcOrd="1" destOrd="0" presId="urn:microsoft.com/office/officeart/2005/8/layout/vProcess5"/>
    <dgm:cxn modelId="{C4A97FDA-0A45-4577-BDC1-0EFAC1DB2B80}" srcId="{8E4DE291-0CDF-4905-BDE6-13DFA01E701C}" destId="{D973C77B-8FB9-4EEF-841E-0657BE2AD5B4}" srcOrd="1" destOrd="0" parTransId="{C2602AAB-0DAF-4435-9E88-C7CDC9B745D4}" sibTransId="{6267ADE5-BACD-47B1-A004-CE63E6F4355B}"/>
    <dgm:cxn modelId="{AE86D7FF-5687-49D8-8F7B-5A5C776C67A0}" type="presParOf" srcId="{9D2711D7-EC82-4064-99E6-403472889EB9}" destId="{9680BC6D-E606-4FCF-B8F7-9FA40FF7EEE5}" srcOrd="0" destOrd="0" presId="urn:microsoft.com/office/officeart/2005/8/layout/vProcess5"/>
    <dgm:cxn modelId="{B8CBDB6A-0855-499A-9E10-8E0B513D777E}" type="presParOf" srcId="{9D2711D7-EC82-4064-99E6-403472889EB9}" destId="{CA2AC1B9-D607-4DF2-A253-FACDCBB95D4F}" srcOrd="1" destOrd="0" presId="urn:microsoft.com/office/officeart/2005/8/layout/vProcess5"/>
    <dgm:cxn modelId="{C681B8E5-C925-455E-BC22-FC1C35B72A42}" type="presParOf" srcId="{9D2711D7-EC82-4064-99E6-403472889EB9}" destId="{248F433B-EB38-47B1-9E65-BE6D9B66ABB8}" srcOrd="2" destOrd="0" presId="urn:microsoft.com/office/officeart/2005/8/layout/vProcess5"/>
    <dgm:cxn modelId="{5CEAB435-B1DD-4070-94AA-ED76108C6B38}" type="presParOf" srcId="{9D2711D7-EC82-4064-99E6-403472889EB9}" destId="{49CE3968-3348-41A2-BE70-9C5A151B9E1B}" srcOrd="3" destOrd="0" presId="urn:microsoft.com/office/officeart/2005/8/layout/vProcess5"/>
    <dgm:cxn modelId="{A81AEA72-8CBC-43C0-917D-1615684FEF53}" type="presParOf" srcId="{9D2711D7-EC82-4064-99E6-403472889EB9}" destId="{73ED1EF9-F4C4-4060-82BE-2D26A222FB60}" srcOrd="4" destOrd="0" presId="urn:microsoft.com/office/officeart/2005/8/layout/vProcess5"/>
    <dgm:cxn modelId="{B8E33059-41FE-4EE3-9C1B-6229C4DA40CD}" type="presParOf" srcId="{9D2711D7-EC82-4064-99E6-403472889EB9}" destId="{74BD604E-7C52-4733-9C8F-732BF4FFDB86}" srcOrd="5" destOrd="0" presId="urn:microsoft.com/office/officeart/2005/8/layout/vProcess5"/>
    <dgm:cxn modelId="{427E7B4C-45B2-410B-9EEA-D580E6ABE3E6}" type="presParOf" srcId="{9D2711D7-EC82-4064-99E6-403472889EB9}" destId="{165AD8AA-5F50-4D4B-8BFF-4BFEEE8278A5}" srcOrd="6" destOrd="0" presId="urn:microsoft.com/office/officeart/2005/8/layout/vProcess5"/>
    <dgm:cxn modelId="{10748246-B5BC-450B-97AE-25E90F26444C}" type="presParOf" srcId="{9D2711D7-EC82-4064-99E6-403472889EB9}" destId="{40D92402-173C-48EA-8B9F-29916826B00A}" srcOrd="7" destOrd="0" presId="urn:microsoft.com/office/officeart/2005/8/layout/vProcess5"/>
    <dgm:cxn modelId="{0870A00A-41DA-4830-AC11-CD6C526B71AA}" type="presParOf" srcId="{9D2711D7-EC82-4064-99E6-403472889EB9}" destId="{5ED25766-7CA0-4B3D-9E66-4D0A727EBCD1}" srcOrd="8" destOrd="0" presId="urn:microsoft.com/office/officeart/2005/8/layout/vProcess5"/>
    <dgm:cxn modelId="{2CC049A0-CB65-4832-8EC7-4EB9A8FE87A0}" type="presParOf" srcId="{9D2711D7-EC82-4064-99E6-403472889EB9}" destId="{10217018-4207-4534-8009-DE19B789932F}" srcOrd="9" destOrd="0" presId="urn:microsoft.com/office/officeart/2005/8/layout/vProcess5"/>
    <dgm:cxn modelId="{4F814759-9664-4DD7-88C9-0EF456BDFB01}" type="presParOf" srcId="{9D2711D7-EC82-4064-99E6-403472889EB9}" destId="{1A520537-8A6D-404E-8A0C-63D1FFD8DC03}" srcOrd="10" destOrd="0" presId="urn:microsoft.com/office/officeart/2005/8/layout/vProcess5"/>
    <dgm:cxn modelId="{7697A660-FEC2-4999-8324-52AAE61B9A81}" type="presParOf" srcId="{9D2711D7-EC82-4064-99E6-403472889EB9}" destId="{700680A9-0F90-41BF-A07E-5CF16F24A5B1}"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FB7A0-056F-4C9E-859C-95389D8EE2D7}">
      <dsp:nvSpPr>
        <dsp:cNvPr id="0" name=""/>
        <dsp:cNvSpPr/>
      </dsp:nvSpPr>
      <dsp:spPr>
        <a:xfrm>
          <a:off x="5678" y="687664"/>
          <a:ext cx="2452436" cy="183069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148590" rIns="49530" bIns="49530" numCol="1" spcCol="1270" anchor="t" anchorCtr="0">
          <a:noAutofit/>
        </a:bodyPr>
        <a:lstStyle/>
        <a:p>
          <a:pPr marL="285750" lvl="1" indent="-285750" algn="l" defTabSz="1733550">
            <a:lnSpc>
              <a:spcPct val="90000"/>
            </a:lnSpc>
            <a:spcBef>
              <a:spcPct val="0"/>
            </a:spcBef>
            <a:spcAft>
              <a:spcPct val="15000"/>
            </a:spcAft>
            <a:buChar char="••"/>
          </a:pPr>
          <a:r>
            <a:rPr lang="zh-CN" sz="3900" b="1" kern="1200" dirty="0" smtClean="0">
              <a:latin typeface="微软雅黑" panose="020B0503020204020204" pitchFamily="34" charset="-122"/>
              <a:ea typeface="微软雅黑" panose="020B0503020204020204" pitchFamily="34" charset="-122"/>
            </a:rPr>
            <a:t>教学设计</a:t>
          </a:r>
          <a:endParaRPr lang="zh-CN" altLang="en-US" sz="3900" b="1" kern="1200" dirty="0">
            <a:latin typeface="微软雅黑" panose="020B0503020204020204" pitchFamily="34" charset="-122"/>
            <a:ea typeface="微软雅黑" panose="020B0503020204020204" pitchFamily="34" charset="-122"/>
          </a:endParaRPr>
        </a:p>
      </dsp:txBody>
      <dsp:txXfrm>
        <a:off x="48573" y="730559"/>
        <a:ext cx="2366646" cy="1787797"/>
      </dsp:txXfrm>
    </dsp:sp>
    <dsp:sp modelId="{A1193155-2B2B-4B1A-A5D1-76BE6C6114CE}">
      <dsp:nvSpPr>
        <dsp:cNvPr id="0" name=""/>
        <dsp:cNvSpPr/>
      </dsp:nvSpPr>
      <dsp:spPr>
        <a:xfrm>
          <a:off x="5678" y="2518356"/>
          <a:ext cx="2452436" cy="787197"/>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0" rIns="71120" bIns="0" numCol="1" spcCol="1270" anchor="ctr" anchorCtr="0">
          <a:noAutofit/>
        </a:bodyPr>
        <a:lstStyle/>
        <a:p>
          <a:pPr lvl="0" algn="l" defTabSz="2489200">
            <a:lnSpc>
              <a:spcPct val="90000"/>
            </a:lnSpc>
            <a:spcBef>
              <a:spcPct val="0"/>
            </a:spcBef>
            <a:spcAft>
              <a:spcPct val="35000"/>
            </a:spcAft>
          </a:pPr>
          <a:r>
            <a:rPr lang="en-US" sz="5600" kern="1200" dirty="0" smtClean="0"/>
            <a:t>15%</a:t>
          </a:r>
          <a:endParaRPr lang="zh-CN" altLang="en-US" sz="5600" kern="1200" dirty="0"/>
        </a:p>
      </dsp:txBody>
      <dsp:txXfrm>
        <a:off x="5678" y="2518356"/>
        <a:ext cx="1727068" cy="787197"/>
      </dsp:txXfrm>
    </dsp:sp>
    <dsp:sp modelId="{C0C2A625-0E79-41D2-B648-DAAD3D632BB9}">
      <dsp:nvSpPr>
        <dsp:cNvPr id="0" name=""/>
        <dsp:cNvSpPr/>
      </dsp:nvSpPr>
      <dsp:spPr>
        <a:xfrm>
          <a:off x="1802121" y="2643395"/>
          <a:ext cx="858352" cy="858352"/>
        </a:xfrm>
        <a:prstGeom prst="ellipse">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5CAB5B-8973-4219-9145-6533D378ACAA}">
      <dsp:nvSpPr>
        <dsp:cNvPr id="0" name=""/>
        <dsp:cNvSpPr/>
      </dsp:nvSpPr>
      <dsp:spPr>
        <a:xfrm>
          <a:off x="2873126" y="687664"/>
          <a:ext cx="2452436" cy="183069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2">
              <a:hueOff val="-7200000"/>
              <a:satOff val="-25001"/>
              <a:lumOff val="80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148590" rIns="49530" bIns="49530" numCol="1" spcCol="1270" anchor="t" anchorCtr="0">
          <a:noAutofit/>
        </a:bodyPr>
        <a:lstStyle/>
        <a:p>
          <a:pPr marL="285750" lvl="1" indent="-285750" algn="l" defTabSz="1733550">
            <a:lnSpc>
              <a:spcPct val="90000"/>
            </a:lnSpc>
            <a:spcBef>
              <a:spcPct val="0"/>
            </a:spcBef>
            <a:spcAft>
              <a:spcPct val="15000"/>
            </a:spcAft>
            <a:buChar char="••"/>
          </a:pPr>
          <a:r>
            <a:rPr lang="zh-CN" sz="3900" b="1" kern="1200" dirty="0" smtClean="0">
              <a:latin typeface="微软雅黑" panose="020B0503020204020204" pitchFamily="34" charset="-122"/>
              <a:ea typeface="微软雅黑" panose="020B0503020204020204" pitchFamily="34" charset="-122"/>
            </a:rPr>
            <a:t>课堂教学</a:t>
          </a:r>
          <a:endParaRPr lang="zh-CN" altLang="en-US" sz="3900" b="1" kern="1200" dirty="0">
            <a:latin typeface="微软雅黑" panose="020B0503020204020204" pitchFamily="34" charset="-122"/>
            <a:ea typeface="微软雅黑" panose="020B0503020204020204" pitchFamily="34" charset="-122"/>
          </a:endParaRPr>
        </a:p>
      </dsp:txBody>
      <dsp:txXfrm>
        <a:off x="2916021" y="730559"/>
        <a:ext cx="2366646" cy="1787797"/>
      </dsp:txXfrm>
    </dsp:sp>
    <dsp:sp modelId="{E1BEF650-5C7C-499F-800C-3CB7B34E415B}">
      <dsp:nvSpPr>
        <dsp:cNvPr id="0" name=""/>
        <dsp:cNvSpPr/>
      </dsp:nvSpPr>
      <dsp:spPr>
        <a:xfrm>
          <a:off x="2873126" y="2518356"/>
          <a:ext cx="2452436" cy="787197"/>
        </a:xfrm>
        <a:prstGeom prst="rect">
          <a:avLst/>
        </a:prstGeom>
        <a:solidFill>
          <a:schemeClr val="accent2">
            <a:hueOff val="-7200000"/>
            <a:satOff val="-25001"/>
            <a:lumOff val="8040"/>
            <a:alphaOff val="0"/>
          </a:schemeClr>
        </a:solidFill>
        <a:ln w="25400" cap="flat" cmpd="sng" algn="ctr">
          <a:solidFill>
            <a:schemeClr val="accent2">
              <a:hueOff val="-7200000"/>
              <a:satOff val="-25001"/>
              <a:lumOff val="804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0" rIns="71120" bIns="0" numCol="1" spcCol="1270" anchor="ctr" anchorCtr="0">
          <a:noAutofit/>
        </a:bodyPr>
        <a:lstStyle/>
        <a:p>
          <a:pPr lvl="0" algn="l" defTabSz="2489200">
            <a:lnSpc>
              <a:spcPct val="90000"/>
            </a:lnSpc>
            <a:spcBef>
              <a:spcPct val="0"/>
            </a:spcBef>
            <a:spcAft>
              <a:spcPct val="35000"/>
            </a:spcAft>
          </a:pPr>
          <a:r>
            <a:rPr lang="en-US" sz="5600" kern="1200" dirty="0" smtClean="0"/>
            <a:t>80%</a:t>
          </a:r>
          <a:endParaRPr lang="zh-CN" altLang="en-US" sz="5600" kern="1200" dirty="0"/>
        </a:p>
      </dsp:txBody>
      <dsp:txXfrm>
        <a:off x="2873126" y="2518356"/>
        <a:ext cx="1727068" cy="787197"/>
      </dsp:txXfrm>
    </dsp:sp>
    <dsp:sp modelId="{4542818A-626A-46E4-8016-FEE8C5C941FD}">
      <dsp:nvSpPr>
        <dsp:cNvPr id="0" name=""/>
        <dsp:cNvSpPr/>
      </dsp:nvSpPr>
      <dsp:spPr>
        <a:xfrm>
          <a:off x="4669569" y="2643395"/>
          <a:ext cx="858352" cy="858352"/>
        </a:xfrm>
        <a:prstGeom prst="ellipse">
          <a:avLst/>
        </a:prstGeom>
        <a:solidFill>
          <a:schemeClr val="accent2">
            <a:tint val="40000"/>
            <a:alpha val="90000"/>
            <a:hueOff val="-7200000"/>
            <a:satOff val="-9747"/>
            <a:lumOff val="1119"/>
            <a:alphaOff val="0"/>
          </a:schemeClr>
        </a:solidFill>
        <a:ln w="25400" cap="flat" cmpd="sng" algn="ctr">
          <a:solidFill>
            <a:schemeClr val="accent2">
              <a:tint val="40000"/>
              <a:alpha val="90000"/>
              <a:hueOff val="-7200000"/>
              <a:satOff val="-9747"/>
              <a:lumOff val="1119"/>
              <a:alphaOff val="0"/>
            </a:schemeClr>
          </a:solidFill>
          <a:prstDash val="solid"/>
        </a:ln>
        <a:effectLst/>
      </dsp:spPr>
      <dsp:style>
        <a:lnRef idx="2">
          <a:scrgbClr r="0" g="0" b="0"/>
        </a:lnRef>
        <a:fillRef idx="1">
          <a:scrgbClr r="0" g="0" b="0"/>
        </a:fillRef>
        <a:effectRef idx="0">
          <a:scrgbClr r="0" g="0" b="0"/>
        </a:effectRef>
        <a:fontRef idx="minor"/>
      </dsp:style>
    </dsp:sp>
    <dsp:sp modelId="{E54C437E-47B2-4ADB-B97B-14D68793BAB8}">
      <dsp:nvSpPr>
        <dsp:cNvPr id="0" name=""/>
        <dsp:cNvSpPr/>
      </dsp:nvSpPr>
      <dsp:spPr>
        <a:xfrm>
          <a:off x="5740574" y="687664"/>
          <a:ext cx="2452436" cy="1830692"/>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2">
              <a:hueOff val="-14400000"/>
              <a:satOff val="-50003"/>
              <a:lumOff val="160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148590" rIns="49530" bIns="49530" numCol="1" spcCol="1270" anchor="t" anchorCtr="0">
          <a:noAutofit/>
        </a:bodyPr>
        <a:lstStyle/>
        <a:p>
          <a:pPr marL="285750" lvl="1" indent="-285750" algn="l" defTabSz="1733550">
            <a:lnSpc>
              <a:spcPct val="90000"/>
            </a:lnSpc>
            <a:spcBef>
              <a:spcPct val="0"/>
            </a:spcBef>
            <a:spcAft>
              <a:spcPct val="15000"/>
            </a:spcAft>
            <a:buChar char="••"/>
          </a:pPr>
          <a:r>
            <a:rPr lang="zh-CN" sz="3900" b="1" kern="1200" dirty="0" smtClean="0">
              <a:latin typeface="微软雅黑" panose="020B0503020204020204" pitchFamily="34" charset="-122"/>
              <a:ea typeface="微软雅黑" panose="020B0503020204020204" pitchFamily="34" charset="-122"/>
            </a:rPr>
            <a:t>教学反思</a:t>
          </a:r>
          <a:endParaRPr lang="zh-CN" altLang="en-US" sz="3900" b="1" kern="1200" dirty="0">
            <a:latin typeface="微软雅黑" panose="020B0503020204020204" pitchFamily="34" charset="-122"/>
            <a:ea typeface="微软雅黑" panose="020B0503020204020204" pitchFamily="34" charset="-122"/>
          </a:endParaRPr>
        </a:p>
      </dsp:txBody>
      <dsp:txXfrm>
        <a:off x="5783469" y="730559"/>
        <a:ext cx="2366646" cy="1787797"/>
      </dsp:txXfrm>
    </dsp:sp>
    <dsp:sp modelId="{32142B1F-A900-419B-B18B-B674A875ACAF}">
      <dsp:nvSpPr>
        <dsp:cNvPr id="0" name=""/>
        <dsp:cNvSpPr/>
      </dsp:nvSpPr>
      <dsp:spPr>
        <a:xfrm>
          <a:off x="5740574" y="2518356"/>
          <a:ext cx="2452436" cy="787197"/>
        </a:xfrm>
        <a:prstGeom prst="rect">
          <a:avLst/>
        </a:prstGeom>
        <a:solidFill>
          <a:schemeClr val="accent2">
            <a:hueOff val="-14400000"/>
            <a:satOff val="-50003"/>
            <a:lumOff val="16080"/>
            <a:alphaOff val="0"/>
          </a:schemeClr>
        </a:solidFill>
        <a:ln w="25400" cap="flat" cmpd="sng" algn="ctr">
          <a:solidFill>
            <a:schemeClr val="accent2">
              <a:hueOff val="-14400000"/>
              <a:satOff val="-50003"/>
              <a:lumOff val="1608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0" rIns="71120" bIns="0" numCol="1" spcCol="1270" anchor="ctr" anchorCtr="0">
          <a:noAutofit/>
        </a:bodyPr>
        <a:lstStyle/>
        <a:p>
          <a:pPr lvl="0" algn="l" defTabSz="2489200">
            <a:lnSpc>
              <a:spcPct val="90000"/>
            </a:lnSpc>
            <a:spcBef>
              <a:spcPct val="0"/>
            </a:spcBef>
            <a:spcAft>
              <a:spcPct val="35000"/>
            </a:spcAft>
          </a:pPr>
          <a:r>
            <a:rPr lang="en-US" sz="5600" kern="1200" dirty="0" smtClean="0"/>
            <a:t>5%</a:t>
          </a:r>
          <a:endParaRPr lang="zh-CN" altLang="en-US" sz="5600" kern="1200" dirty="0"/>
        </a:p>
      </dsp:txBody>
      <dsp:txXfrm>
        <a:off x="5740574" y="2518356"/>
        <a:ext cx="1727068" cy="787197"/>
      </dsp:txXfrm>
    </dsp:sp>
    <dsp:sp modelId="{CE355643-6FA8-41A5-875C-74501C903807}">
      <dsp:nvSpPr>
        <dsp:cNvPr id="0" name=""/>
        <dsp:cNvSpPr/>
      </dsp:nvSpPr>
      <dsp:spPr>
        <a:xfrm>
          <a:off x="7537017" y="2643395"/>
          <a:ext cx="858352" cy="858352"/>
        </a:xfrm>
        <a:prstGeom prst="ellipse">
          <a:avLst/>
        </a:prstGeom>
        <a:solidFill>
          <a:schemeClr val="accent2">
            <a:tint val="40000"/>
            <a:alpha val="90000"/>
            <a:hueOff val="-14400000"/>
            <a:satOff val="-19494"/>
            <a:lumOff val="2238"/>
            <a:alphaOff val="0"/>
          </a:schemeClr>
        </a:solidFill>
        <a:ln w="25400" cap="flat" cmpd="sng" algn="ctr">
          <a:solidFill>
            <a:schemeClr val="accent2">
              <a:tint val="40000"/>
              <a:alpha val="90000"/>
              <a:hueOff val="-14400000"/>
              <a:satOff val="-19494"/>
              <a:lumOff val="223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AC1B9-D607-4DF2-A253-FACDCBB95D4F}">
      <dsp:nvSpPr>
        <dsp:cNvPr id="0" name=""/>
        <dsp:cNvSpPr/>
      </dsp:nvSpPr>
      <dsp:spPr>
        <a:xfrm>
          <a:off x="0" y="0"/>
          <a:ext cx="6878320" cy="89408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zh-CN" sz="1800" kern="1200" dirty="0" smtClean="0">
              <a:latin typeface="微软雅黑" panose="020B0503020204020204" pitchFamily="34" charset="-122"/>
              <a:ea typeface="微软雅黑" panose="020B0503020204020204" pitchFamily="34" charset="-122"/>
            </a:rPr>
            <a:t>报名前完成参赛课程</a:t>
          </a:r>
          <a:r>
            <a:rPr lang="en-US" sz="1800" kern="1200" dirty="0" smtClean="0">
              <a:latin typeface="微软雅黑" panose="020B0503020204020204" pitchFamily="34" charset="-122"/>
              <a:ea typeface="微软雅黑" panose="020B0503020204020204" pitchFamily="34" charset="-122"/>
            </a:rPr>
            <a:t>20</a:t>
          </a:r>
          <a:r>
            <a:rPr lang="zh-CN" sz="1800" kern="1200" dirty="0" smtClean="0">
              <a:latin typeface="微软雅黑" panose="020B0503020204020204" pitchFamily="34" charset="-122"/>
              <a:ea typeface="微软雅黑" panose="020B0503020204020204" pitchFamily="34" charset="-122"/>
            </a:rPr>
            <a:t>个学时的教学设计和与之相对应</a:t>
          </a:r>
          <a:r>
            <a:rPr lang="en-US" sz="1800" kern="1200" dirty="0" smtClean="0">
              <a:latin typeface="微软雅黑" panose="020B0503020204020204" pitchFamily="34" charset="-122"/>
              <a:ea typeface="微软雅黑" panose="020B0503020204020204" pitchFamily="34" charset="-122"/>
            </a:rPr>
            <a:t>20</a:t>
          </a:r>
          <a:r>
            <a:rPr lang="zh-CN" sz="1800" kern="1200" dirty="0" smtClean="0">
              <a:latin typeface="微软雅黑" panose="020B0503020204020204" pitchFamily="34" charset="-122"/>
              <a:ea typeface="微软雅黑" panose="020B0503020204020204" pitchFamily="34" charset="-122"/>
            </a:rPr>
            <a:t>个教学节段（即</a:t>
          </a:r>
          <a:r>
            <a:rPr lang="en-US" sz="1800" kern="1200" dirty="0" smtClean="0">
              <a:latin typeface="微软雅黑" panose="020B0503020204020204" pitchFamily="34" charset="-122"/>
              <a:ea typeface="微软雅黑" panose="020B0503020204020204" pitchFamily="34" charset="-122"/>
            </a:rPr>
            <a:t>20</a:t>
          </a:r>
          <a:r>
            <a:rPr lang="zh-CN" sz="1800" kern="1200" dirty="0" smtClean="0">
              <a:latin typeface="微软雅黑" panose="020B0503020204020204" pitchFamily="34" charset="-122"/>
              <a:ea typeface="微软雅黑" panose="020B0503020204020204" pitchFamily="34" charset="-122"/>
            </a:rPr>
            <a:t>分钟的课堂教学内容）的教学目录</a:t>
          </a:r>
          <a:endParaRPr lang="zh-CN" altLang="en-US" sz="1800" kern="1200" dirty="0">
            <a:latin typeface="微软雅黑" panose="020B0503020204020204" pitchFamily="34" charset="-122"/>
            <a:ea typeface="微软雅黑" panose="020B0503020204020204" pitchFamily="34" charset="-122"/>
          </a:endParaRPr>
        </a:p>
      </dsp:txBody>
      <dsp:txXfrm>
        <a:off x="26187" y="26187"/>
        <a:ext cx="5837987" cy="841706"/>
      </dsp:txXfrm>
    </dsp:sp>
    <dsp:sp modelId="{248F433B-EB38-47B1-9E65-BE6D9B66ABB8}">
      <dsp:nvSpPr>
        <dsp:cNvPr id="0" name=""/>
        <dsp:cNvSpPr/>
      </dsp:nvSpPr>
      <dsp:spPr>
        <a:xfrm>
          <a:off x="576059" y="1056640"/>
          <a:ext cx="6878320" cy="894080"/>
        </a:xfrm>
        <a:prstGeom prst="roundRect">
          <a:avLst>
            <a:gd name="adj" fmla="val 10000"/>
          </a:avLst>
        </a:prstGeom>
        <a:solidFill>
          <a:schemeClr val="accent2">
            <a:hueOff val="-4800000"/>
            <a:satOff val="-16668"/>
            <a:lumOff val="53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zh-CN" sz="1800" kern="1200" dirty="0" smtClean="0">
              <a:latin typeface="微软雅黑" panose="020B0503020204020204" pitchFamily="34" charset="-122"/>
              <a:ea typeface="微软雅黑" panose="020B0503020204020204" pitchFamily="34" charset="-122"/>
            </a:rPr>
            <a:t>比赛前一天抽签确定参赛顺序</a:t>
          </a:r>
          <a:endParaRPr lang="zh-CN" altLang="en-US" sz="1800" kern="1200" dirty="0">
            <a:latin typeface="微软雅黑" panose="020B0503020204020204" pitchFamily="34" charset="-122"/>
            <a:ea typeface="微软雅黑" panose="020B0503020204020204" pitchFamily="34" charset="-122"/>
          </a:endParaRPr>
        </a:p>
      </dsp:txBody>
      <dsp:txXfrm>
        <a:off x="602246" y="1082827"/>
        <a:ext cx="5668734" cy="841706"/>
      </dsp:txXfrm>
    </dsp:sp>
    <dsp:sp modelId="{49CE3968-3348-41A2-BE70-9C5A151B9E1B}">
      <dsp:nvSpPr>
        <dsp:cNvPr id="0" name=""/>
        <dsp:cNvSpPr/>
      </dsp:nvSpPr>
      <dsp:spPr>
        <a:xfrm>
          <a:off x="1143520" y="2113280"/>
          <a:ext cx="6878320" cy="894080"/>
        </a:xfrm>
        <a:prstGeom prst="roundRect">
          <a:avLst>
            <a:gd name="adj" fmla="val 10000"/>
          </a:avLst>
        </a:prstGeom>
        <a:solidFill>
          <a:schemeClr val="accent2">
            <a:hueOff val="-9600000"/>
            <a:satOff val="-33335"/>
            <a:lumOff val="107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zh-CN" sz="1800" kern="1200" dirty="0" smtClean="0">
              <a:latin typeface="微软雅黑" panose="020B0503020204020204" pitchFamily="34" charset="-122"/>
              <a:ea typeface="微软雅黑" panose="020B0503020204020204" pitchFamily="34" charset="-122"/>
            </a:rPr>
            <a:t>比赛当天，现场抽签确定参赛的具体教学节段</a:t>
          </a:r>
          <a:endParaRPr lang="zh-CN" altLang="en-US" sz="1800" kern="1200" dirty="0">
            <a:latin typeface="微软雅黑" panose="020B0503020204020204" pitchFamily="34" charset="-122"/>
            <a:ea typeface="微软雅黑" panose="020B0503020204020204" pitchFamily="34" charset="-122"/>
          </a:endParaRPr>
        </a:p>
      </dsp:txBody>
      <dsp:txXfrm>
        <a:off x="1169707" y="2139467"/>
        <a:ext cx="5677332" cy="841706"/>
      </dsp:txXfrm>
    </dsp:sp>
    <dsp:sp modelId="{73ED1EF9-F4C4-4060-82BE-2D26A222FB60}">
      <dsp:nvSpPr>
        <dsp:cNvPr id="0" name=""/>
        <dsp:cNvSpPr/>
      </dsp:nvSpPr>
      <dsp:spPr>
        <a:xfrm>
          <a:off x="1719579" y="3169919"/>
          <a:ext cx="6878320" cy="894080"/>
        </a:xfrm>
        <a:prstGeom prst="roundRect">
          <a:avLst>
            <a:gd name="adj" fmla="val 10000"/>
          </a:avLst>
        </a:prstGeom>
        <a:solidFill>
          <a:schemeClr val="accent2">
            <a:hueOff val="-14400000"/>
            <a:satOff val="-50003"/>
            <a:lumOff val="160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zh-CN" altLang="en-US" sz="1800" kern="1200" dirty="0" smtClean="0">
              <a:latin typeface="微软雅黑" panose="020B0503020204020204" pitchFamily="34" charset="-122"/>
              <a:ea typeface="微软雅黑" panose="020B0503020204020204" pitchFamily="34" charset="-122"/>
            </a:rPr>
            <a:t>进入指定教室，</a:t>
          </a:r>
          <a:r>
            <a:rPr lang="en-US" altLang="zh-CN" sz="1800" kern="1200" dirty="0" smtClean="0">
              <a:latin typeface="微软雅黑" panose="020B0503020204020204" pitchFamily="34" charset="-122"/>
              <a:ea typeface="微软雅黑" panose="020B0503020204020204" pitchFamily="34" charset="-122"/>
            </a:rPr>
            <a:t>45</a:t>
          </a:r>
          <a:r>
            <a:rPr lang="zh-CN" altLang="zh-CN" sz="1800" kern="1200" dirty="0" smtClean="0">
              <a:latin typeface="微软雅黑" panose="020B0503020204020204" pitchFamily="34" charset="-122"/>
              <a:ea typeface="微软雅黑" panose="020B0503020204020204" pitchFamily="34" charset="-122"/>
            </a:rPr>
            <a:t>分钟内</a:t>
          </a:r>
          <a:r>
            <a:rPr lang="zh-CN" altLang="en-US" sz="1800" kern="1200" dirty="0" smtClean="0">
              <a:latin typeface="微软雅黑" panose="020B0503020204020204" pitchFamily="34" charset="-122"/>
              <a:ea typeface="微软雅黑" panose="020B0503020204020204" pitchFamily="34" charset="-122"/>
            </a:rPr>
            <a:t>，</a:t>
          </a:r>
          <a:r>
            <a:rPr lang="zh-CN" sz="1800" kern="1200" dirty="0" smtClean="0">
              <a:latin typeface="微软雅黑" panose="020B0503020204020204" pitchFamily="34" charset="-122"/>
              <a:ea typeface="微软雅黑" panose="020B0503020204020204" pitchFamily="34" charset="-122"/>
            </a:rPr>
            <a:t>就本人参赛的教学节段进行教学反思</a:t>
          </a:r>
          <a:endParaRPr lang="zh-CN" altLang="en-US" sz="1800" kern="1200" dirty="0">
            <a:latin typeface="微软雅黑" panose="020B0503020204020204" pitchFamily="34" charset="-122"/>
            <a:ea typeface="微软雅黑" panose="020B0503020204020204" pitchFamily="34" charset="-122"/>
          </a:endParaRPr>
        </a:p>
      </dsp:txBody>
      <dsp:txXfrm>
        <a:off x="1745766" y="3196106"/>
        <a:ext cx="5668734" cy="841706"/>
      </dsp:txXfrm>
    </dsp:sp>
    <dsp:sp modelId="{74BD604E-7C52-4733-9C8F-732BF4FFDB86}">
      <dsp:nvSpPr>
        <dsp:cNvPr id="0" name=""/>
        <dsp:cNvSpPr/>
      </dsp:nvSpPr>
      <dsp:spPr>
        <a:xfrm>
          <a:off x="6297168" y="684783"/>
          <a:ext cx="581152" cy="581152"/>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zh-CN" altLang="en-US" sz="2600" kern="1200"/>
        </a:p>
      </dsp:txBody>
      <dsp:txXfrm>
        <a:off x="6427927" y="684783"/>
        <a:ext cx="319634" cy="437317"/>
      </dsp:txXfrm>
    </dsp:sp>
    <dsp:sp modelId="{165AD8AA-5F50-4D4B-8BFF-4BFEEE8278A5}">
      <dsp:nvSpPr>
        <dsp:cNvPr id="0" name=""/>
        <dsp:cNvSpPr/>
      </dsp:nvSpPr>
      <dsp:spPr>
        <a:xfrm>
          <a:off x="6873227" y="1741423"/>
          <a:ext cx="581152" cy="581152"/>
        </a:xfrm>
        <a:prstGeom prst="downArrow">
          <a:avLst>
            <a:gd name="adj1" fmla="val 55000"/>
            <a:gd name="adj2" fmla="val 45000"/>
          </a:avLst>
        </a:prstGeom>
        <a:solidFill>
          <a:schemeClr val="accent2">
            <a:tint val="40000"/>
            <a:alpha val="90000"/>
            <a:hueOff val="-7200000"/>
            <a:satOff val="-9747"/>
            <a:lumOff val="1119"/>
            <a:alphaOff val="0"/>
          </a:schemeClr>
        </a:solidFill>
        <a:ln w="25400" cap="flat" cmpd="sng" algn="ctr">
          <a:solidFill>
            <a:schemeClr val="accent2">
              <a:tint val="40000"/>
              <a:alpha val="90000"/>
              <a:hueOff val="-7200000"/>
              <a:satOff val="-9747"/>
              <a:lumOff val="11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zh-CN" altLang="en-US" sz="2600" kern="1200"/>
        </a:p>
      </dsp:txBody>
      <dsp:txXfrm>
        <a:off x="7003986" y="1741423"/>
        <a:ext cx="319634" cy="437317"/>
      </dsp:txXfrm>
    </dsp:sp>
    <dsp:sp modelId="{40D92402-173C-48EA-8B9F-29916826B00A}">
      <dsp:nvSpPr>
        <dsp:cNvPr id="0" name=""/>
        <dsp:cNvSpPr/>
      </dsp:nvSpPr>
      <dsp:spPr>
        <a:xfrm>
          <a:off x="7440688" y="2798064"/>
          <a:ext cx="581152" cy="581152"/>
        </a:xfrm>
        <a:prstGeom prst="downArrow">
          <a:avLst>
            <a:gd name="adj1" fmla="val 55000"/>
            <a:gd name="adj2" fmla="val 45000"/>
          </a:avLst>
        </a:prstGeom>
        <a:solidFill>
          <a:schemeClr val="accent2">
            <a:tint val="40000"/>
            <a:alpha val="90000"/>
            <a:hueOff val="-14400000"/>
            <a:satOff val="-19494"/>
            <a:lumOff val="2238"/>
            <a:alphaOff val="0"/>
          </a:schemeClr>
        </a:solidFill>
        <a:ln w="25400" cap="flat" cmpd="sng" algn="ctr">
          <a:solidFill>
            <a:schemeClr val="accent2">
              <a:tint val="40000"/>
              <a:alpha val="90000"/>
              <a:hueOff val="-14400000"/>
              <a:satOff val="-19494"/>
              <a:lumOff val="223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zh-CN" altLang="en-US" sz="2600" kern="1200"/>
        </a:p>
      </dsp:txBody>
      <dsp:txXfrm>
        <a:off x="7571447" y="2798064"/>
        <a:ext cx="319634" cy="437317"/>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9" name="Shape 199"/>
          <p:cNvSpPr>
            <a:spLocks noGrp="1" noRot="1" noChangeAspect="1"/>
          </p:cNvSpPr>
          <p:nvPr>
            <p:ph type="sldImg"/>
          </p:nvPr>
        </p:nvSpPr>
        <p:spPr>
          <a:xfrm>
            <a:off x="1143000" y="685800"/>
            <a:ext cx="4572000" cy="3429000"/>
          </a:xfrm>
          <a:prstGeom prst="rect">
            <a:avLst/>
          </a:prstGeom>
        </p:spPr>
        <p:txBody>
          <a:bodyPr/>
          <a:lstStyle/>
          <a:p>
            <a:endParaRPr/>
          </a:p>
        </p:txBody>
      </p:sp>
      <p:sp>
        <p:nvSpPr>
          <p:cNvPr id="200" name="Shape 20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432114613"/>
      </p:ext>
    </p:extLst>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bwMode="auto">
          <a:xfrm>
            <a:off x="685800" y="685800"/>
            <a:ext cx="54864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5124" name="灯片编号占位符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fld id="{44EEA354-4608-4BAE-AF6A-2F3CE825E2B2}" type="slidenum">
              <a:rPr lang="zh-CN" altLang="en-US" sz="1200">
                <a:latin typeface="Calibri" panose="020F0502020204030204" pitchFamily="34" charset="0"/>
              </a:rPr>
              <a:pPr algn="r" eaLnBrk="1" hangingPunct="1"/>
              <a:t>1</a:t>
            </a:fld>
            <a:endParaRPr lang="en-US" altLang="zh-CN" sz="1200">
              <a:latin typeface="Calibri" panose="020F0502020204030204" pitchFamily="34" charset="0"/>
            </a:endParaRPr>
          </a:p>
        </p:txBody>
      </p:sp>
    </p:spTree>
    <p:extLst>
      <p:ext uri="{BB962C8B-B14F-4D97-AF65-F5344CB8AC3E}">
        <p14:creationId xmlns:p14="http://schemas.microsoft.com/office/powerpoint/2010/main" val="1472713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4</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5</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7</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9</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10</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11</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12</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ChangeArrowheads="1" noTextEdit="1"/>
          </p:cNvSpPr>
          <p:nvPr>
            <p:ph type="sldImg" idx="4294967295"/>
          </p:nvPr>
        </p:nvSpPr>
        <p:spPr bwMode="auto">
          <a:xfrm>
            <a:off x="685800" y="685800"/>
            <a:ext cx="5486400" cy="3429000"/>
          </a:xfrm>
          <a:ln>
            <a:solidFill>
              <a:srgbClr val="000000"/>
            </a:solidFill>
            <a:miter lim="800000"/>
            <a:headEnd/>
            <a:tailEnd/>
          </a:ln>
        </p:spPr>
      </p:sp>
      <p:sp>
        <p:nvSpPr>
          <p:cNvPr id="27651" name="备注占位符 2"/>
          <p:cNvSpPr>
            <a:spLocks noGrp="1" noChangeArrowheads="1"/>
          </p:cNvSpPr>
          <p:nvPr>
            <p:ph type="body" idx="429496729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pPr eaLnBrk="1" hangingPunct="1"/>
            <a:r>
              <a:rPr lang="zh-CN" altLang="en-US" smtClean="0"/>
              <a:t>提高人才培养质量是高等教育的核心任务，深化教育教学改革是新时期高等教育发展的强大动力。</a:t>
            </a:r>
            <a:endParaRPr lang="en-US" altLang="zh-CN" smtClean="0"/>
          </a:p>
          <a:p>
            <a:pPr eaLnBrk="1" hangingPunct="1"/>
            <a:r>
              <a:rPr lang="zh-CN" altLang="en-US" smtClean="0"/>
              <a:t>决定在</a:t>
            </a:r>
            <a:r>
              <a:rPr lang="zh-CN" altLang="en-US" smtClean="0">
                <a:latin typeface="Arial" pitchFamily="34" charset="0"/>
              </a:rPr>
              <a:t>“</a:t>
            </a:r>
            <a:r>
              <a:rPr lang="zh-CN" altLang="en-US" smtClean="0"/>
              <a:t>十三五</a:t>
            </a:r>
            <a:r>
              <a:rPr lang="zh-CN" altLang="en-US" smtClean="0">
                <a:latin typeface="Arial" pitchFamily="34" charset="0"/>
              </a:rPr>
              <a:t>”</a:t>
            </a:r>
            <a:r>
              <a:rPr lang="zh-CN" altLang="en-US" smtClean="0"/>
              <a:t>期间实施中央高校教育教学改革专项，继续推动和支持中央高校深化教育教学改革，提高高校教学水平、创新能力和人才培养质量。</a:t>
            </a:r>
            <a:endParaRPr lang="en-US" altLang="zh-CN" smtClean="0"/>
          </a:p>
          <a:p>
            <a:pPr eaLnBrk="1" hangingPunct="1"/>
            <a:r>
              <a:rPr lang="zh-CN" altLang="en-US" smtClean="0"/>
              <a:t>普遍建立教师教学发展中心，开展教师培训、教学咨询服务、教学改革研究、教学质量评估，建设优质教学资源，提升教师教学能力和业务水平；发挥国家级教师教学发展示范中心的示范、辐射、引领作用。</a:t>
            </a:r>
            <a:endParaRPr lang="en-US" altLang="zh-CN" smtClean="0"/>
          </a:p>
          <a:p>
            <a:pPr eaLnBrk="1" hangingPunct="1"/>
            <a:r>
              <a:rPr lang="en-US" altLang="zh-CN" smtClean="0">
                <a:latin typeface="Arial" pitchFamily="34" charset="0"/>
              </a:rPr>
              <a:t>——</a:t>
            </a:r>
            <a:r>
              <a:rPr lang="zh-CN" altLang="en-US" smtClean="0"/>
              <a:t>教育部关于中央部门所属高校深化教育教学改革的指导意见（教高</a:t>
            </a:r>
            <a:r>
              <a:rPr lang="en-US" altLang="zh-CN" smtClean="0"/>
              <a:t>【2016】2</a:t>
            </a:r>
            <a:r>
              <a:rPr lang="zh-CN" altLang="en-US" smtClean="0"/>
              <a:t>号）</a:t>
            </a:r>
            <a:r>
              <a:rPr lang="en-US" altLang="zh-CN" smtClean="0"/>
              <a:t> 2016</a:t>
            </a:r>
            <a:r>
              <a:rPr lang="zh-CN" altLang="zh-CN" smtClean="0"/>
              <a:t>年</a:t>
            </a:r>
            <a:r>
              <a:rPr lang="en-US" altLang="zh-CN" smtClean="0"/>
              <a:t>6</a:t>
            </a:r>
            <a:r>
              <a:rPr lang="zh-CN" altLang="zh-CN" smtClean="0"/>
              <a:t>月</a:t>
            </a:r>
            <a:r>
              <a:rPr lang="en-US" altLang="zh-CN" smtClean="0"/>
              <a:t>13</a:t>
            </a:r>
            <a:r>
              <a:rPr lang="zh-CN" altLang="zh-CN" smtClean="0"/>
              <a:t>日</a:t>
            </a:r>
            <a:r>
              <a:rPr lang="zh-CN" altLang="en-US" smtClean="0"/>
              <a:t>发布</a:t>
            </a:r>
            <a:endParaRPr lang="zh-CN" altLang="zh-CN" smtClean="0"/>
          </a:p>
          <a:p>
            <a:pPr eaLnBrk="1" hangingPunct="1"/>
            <a:endParaRPr lang="zh-CN" altLang="en-US" smtClean="0"/>
          </a:p>
        </p:txBody>
      </p:sp>
      <p:sp>
        <p:nvSpPr>
          <p:cNvPr id="27652" name="灯片编号占位符 3"/>
          <p:cNvSpPr>
            <a:spLocks noGrp="1" noChangeArrowheads="1"/>
          </p:cNvSpPr>
          <p:nvPr>
            <p:ph type="sldNum" sz="quarter" idx="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buFontTx/>
              <a:buNone/>
            </a:pPr>
            <a:fld id="{5D0EDF3A-A08E-4389-A730-3822E4A07CE8}" type="slidenum">
              <a:rPr lang="zh-CN" altLang="en-US" smtClean="0"/>
              <a:pPr eaLnBrk="1" hangingPunct="1">
                <a:spcBef>
                  <a:spcPct val="0"/>
                </a:spcBef>
                <a:buFontTx/>
                <a:buNone/>
              </a:pPr>
              <a:t>13</a:t>
            </a:fld>
            <a:endParaRPr lang="zh-CN" altLang="en-US" smtClean="0"/>
          </a:p>
        </p:txBody>
      </p:sp>
    </p:spTree>
    <p:extLst>
      <p:ext uri="{BB962C8B-B14F-4D97-AF65-F5344CB8AC3E}">
        <p14:creationId xmlns:p14="http://schemas.microsoft.com/office/powerpoint/2010/main" val="4136094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标题幻灯片">
    <p:spTree>
      <p:nvGrpSpPr>
        <p:cNvPr id="1" name=""/>
        <p:cNvGrpSpPr/>
        <p:nvPr/>
      </p:nvGrpSpPr>
      <p:grpSpPr>
        <a:xfrm>
          <a:off x="0" y="0"/>
          <a:ext cx="0" cy="0"/>
          <a:chOff x="0" y="0"/>
          <a:chExt cx="0" cy="0"/>
        </a:xfrm>
      </p:grpSpPr>
      <p:pic>
        <p:nvPicPr>
          <p:cNvPr id="16" name="image3.jpg" descr="1"/>
          <p:cNvPicPr>
            <a:picLocks noChangeAspect="1"/>
          </p:cNvPicPr>
          <p:nvPr/>
        </p:nvPicPr>
        <p:blipFill>
          <a:blip r:embed="rId2" cstate="print">
            <a:extLst/>
          </a:blip>
          <a:srcRect r="247" b="10815"/>
          <a:stretch>
            <a:fillRect/>
          </a:stretch>
        </p:blipFill>
        <p:spPr>
          <a:xfrm>
            <a:off x="-11114" y="-1"/>
            <a:ext cx="9155115" cy="5715002"/>
          </a:xfrm>
          <a:prstGeom prst="rect">
            <a:avLst/>
          </a:prstGeom>
          <a:ln w="12700">
            <a:miter lim="400000"/>
          </a:ln>
        </p:spPr>
      </p:pic>
      <p:sp>
        <p:nvSpPr>
          <p:cNvPr id="17" name="Shape 17"/>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竖排标题与文本">
    <p:spTree>
      <p:nvGrpSpPr>
        <p:cNvPr id="1" name=""/>
        <p:cNvGrpSpPr/>
        <p:nvPr/>
      </p:nvGrpSpPr>
      <p:grpSpPr>
        <a:xfrm>
          <a:off x="0" y="0"/>
          <a:ext cx="0" cy="0"/>
          <a:chOff x="0" y="0"/>
          <a:chExt cx="0" cy="0"/>
        </a:xfrm>
      </p:grpSpPr>
      <p:pic>
        <p:nvPicPr>
          <p:cNvPr id="159"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60" name="Shape 160"/>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61" name="Shape 161"/>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62" name="Shape 162"/>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63"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64" name="Shape 164"/>
          <p:cNvSpPr>
            <a:spLocks noGrp="1"/>
          </p:cNvSpPr>
          <p:nvPr>
            <p:ph type="title"/>
          </p:nvPr>
        </p:nvSpPr>
        <p:spPr>
          <a:xfrm>
            <a:off x="6543675" y="304800"/>
            <a:ext cx="1971675" cy="4843463"/>
          </a:xfrm>
          <a:prstGeom prst="rect">
            <a:avLst/>
          </a:prstGeom>
        </p:spPr>
        <p:txBody>
          <a:bodyPr/>
          <a:lstStyle/>
          <a:p>
            <a:r>
              <a:t>单击此处编辑母版标题样式</a:t>
            </a:r>
          </a:p>
        </p:txBody>
      </p:sp>
      <p:sp>
        <p:nvSpPr>
          <p:cNvPr id="165" name="Shape 165"/>
          <p:cNvSpPr>
            <a:spLocks noGrp="1"/>
          </p:cNvSpPr>
          <p:nvPr>
            <p:ph type="body" idx="1"/>
          </p:nvPr>
        </p:nvSpPr>
        <p:spPr>
          <a:xfrm>
            <a:off x="628650" y="304800"/>
            <a:ext cx="5762625" cy="4843463"/>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66" name="Shape 166"/>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内容">
    <p:spTree>
      <p:nvGrpSpPr>
        <p:cNvPr id="1" name=""/>
        <p:cNvGrpSpPr/>
        <p:nvPr/>
      </p:nvGrpSpPr>
      <p:grpSpPr>
        <a:xfrm>
          <a:off x="0" y="0"/>
          <a:ext cx="0" cy="0"/>
          <a:chOff x="0" y="0"/>
          <a:chExt cx="0" cy="0"/>
        </a:xfrm>
      </p:grpSpPr>
      <p:pic>
        <p:nvPicPr>
          <p:cNvPr id="173"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74" name="Shape 174"/>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75" name="Shape 175"/>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76" name="Shape 176"/>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77"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78" name="Shape 178"/>
          <p:cNvSpPr>
            <a:spLocks noGrp="1"/>
          </p:cNvSpPr>
          <p:nvPr>
            <p:ph type="body" idx="1"/>
          </p:nvPr>
        </p:nvSpPr>
        <p:spPr>
          <a:xfrm>
            <a:off x="628650" y="304800"/>
            <a:ext cx="7886700" cy="4843463"/>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79" name="Shape 179"/>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r>
              <a:t>单击此处编辑母版标题样式</a:t>
            </a:r>
          </a:p>
        </p:txBody>
      </p:sp>
      <p:sp>
        <p:nvSpPr>
          <p:cNvPr id="25" name="Shape 25"/>
          <p:cNvSpPr>
            <a:spLocks noGrp="1"/>
          </p:cNvSpPr>
          <p:nvPr>
            <p:ph type="body" idx="1"/>
          </p:nvPr>
        </p:nvSpPr>
        <p:spPr>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26" name="Shape 26"/>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节标题">
    <p:spTree>
      <p:nvGrpSpPr>
        <p:cNvPr id="1" name=""/>
        <p:cNvGrpSpPr/>
        <p:nvPr/>
      </p:nvGrpSpPr>
      <p:grpSpPr>
        <a:xfrm>
          <a:off x="0" y="0"/>
          <a:ext cx="0" cy="0"/>
          <a:chOff x="0" y="0"/>
          <a:chExt cx="0" cy="0"/>
        </a:xfrm>
      </p:grpSpPr>
      <p:pic>
        <p:nvPicPr>
          <p:cNvPr id="47"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48" name="Shape 48"/>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49" name="Shape 49"/>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50" name="Shape 50"/>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51"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52" name="Shape 52"/>
          <p:cNvSpPr>
            <a:spLocks noGrp="1"/>
          </p:cNvSpPr>
          <p:nvPr>
            <p:ph type="title"/>
          </p:nvPr>
        </p:nvSpPr>
        <p:spPr>
          <a:xfrm>
            <a:off x="623887" y="1425575"/>
            <a:ext cx="7886701" cy="2376489"/>
          </a:xfrm>
          <a:prstGeom prst="rect">
            <a:avLst/>
          </a:prstGeom>
        </p:spPr>
        <p:txBody>
          <a:bodyPr anchor="b"/>
          <a:lstStyle>
            <a:lvl1pPr>
              <a:defRPr sz="6000"/>
            </a:lvl1pPr>
          </a:lstStyle>
          <a:p>
            <a:r>
              <a:t>单击此处编辑母版标题样式</a:t>
            </a:r>
          </a:p>
        </p:txBody>
      </p:sp>
      <p:sp>
        <p:nvSpPr>
          <p:cNvPr id="53" name="Shape 53"/>
          <p:cNvSpPr>
            <a:spLocks noGrp="1"/>
          </p:cNvSpPr>
          <p:nvPr>
            <p:ph type="body" sz="quarter" idx="1"/>
          </p:nvPr>
        </p:nvSpPr>
        <p:spPr>
          <a:xfrm>
            <a:off x="623887" y="3824287"/>
            <a:ext cx="7886701" cy="1250951"/>
          </a:xfrm>
          <a:prstGeom prst="rect">
            <a:avLst/>
          </a:prstGeom>
        </p:spPr>
        <p:txBody>
          <a:bodyPr/>
          <a:lstStyle>
            <a:lvl1pPr marL="0" indent="0">
              <a:spcBef>
                <a:spcPts val="500"/>
              </a:spcBef>
              <a:buSzTx/>
              <a:buNone/>
              <a:defRPr sz="2400"/>
            </a:lvl1pPr>
          </a:lstStyle>
          <a:p>
            <a:r>
              <a:t>编辑母版文本样式</a:t>
            </a:r>
          </a:p>
        </p:txBody>
      </p:sp>
      <p:sp>
        <p:nvSpPr>
          <p:cNvPr id="54" name="Shape 54"/>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两栏内容">
    <p:spTree>
      <p:nvGrpSpPr>
        <p:cNvPr id="1" name=""/>
        <p:cNvGrpSpPr/>
        <p:nvPr/>
      </p:nvGrpSpPr>
      <p:grpSpPr>
        <a:xfrm>
          <a:off x="0" y="0"/>
          <a:ext cx="0" cy="0"/>
          <a:chOff x="0" y="0"/>
          <a:chExt cx="0" cy="0"/>
        </a:xfrm>
      </p:grpSpPr>
      <p:pic>
        <p:nvPicPr>
          <p:cNvPr id="61"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62" name="Shape 62"/>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63" name="Shape 63"/>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64" name="Shape 64"/>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65"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66" name="Shape 66"/>
          <p:cNvSpPr>
            <a:spLocks noGrp="1"/>
          </p:cNvSpPr>
          <p:nvPr>
            <p:ph type="title"/>
          </p:nvPr>
        </p:nvSpPr>
        <p:spPr>
          <a:prstGeom prst="rect">
            <a:avLst/>
          </a:prstGeom>
        </p:spPr>
        <p:txBody>
          <a:bodyPr/>
          <a:lstStyle/>
          <a:p>
            <a:r>
              <a:t>单击此处编辑母版标题样式</a:t>
            </a:r>
          </a:p>
        </p:txBody>
      </p:sp>
      <p:sp>
        <p:nvSpPr>
          <p:cNvPr id="67" name="Shape 67"/>
          <p:cNvSpPr>
            <a:spLocks noGrp="1"/>
          </p:cNvSpPr>
          <p:nvPr>
            <p:ph type="body" sz="half" idx="1"/>
          </p:nvPr>
        </p:nvSpPr>
        <p:spPr>
          <a:xfrm>
            <a:off x="628650" y="1520825"/>
            <a:ext cx="3867150" cy="3627438"/>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68" name="Shape 6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比较">
    <p:spTree>
      <p:nvGrpSpPr>
        <p:cNvPr id="1" name=""/>
        <p:cNvGrpSpPr/>
        <p:nvPr/>
      </p:nvGrpSpPr>
      <p:grpSpPr>
        <a:xfrm>
          <a:off x="0" y="0"/>
          <a:ext cx="0" cy="0"/>
          <a:chOff x="0" y="0"/>
          <a:chExt cx="0" cy="0"/>
        </a:xfrm>
      </p:grpSpPr>
      <p:pic>
        <p:nvPicPr>
          <p:cNvPr id="75"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76" name="Shape 76"/>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77" name="Shape 77"/>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78" name="Shape 78"/>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79"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80" name="Shape 80"/>
          <p:cNvSpPr>
            <a:spLocks noGrp="1"/>
          </p:cNvSpPr>
          <p:nvPr>
            <p:ph type="title"/>
          </p:nvPr>
        </p:nvSpPr>
        <p:spPr>
          <a:xfrm>
            <a:off x="630237" y="304800"/>
            <a:ext cx="7886701" cy="1104900"/>
          </a:xfrm>
          <a:prstGeom prst="rect">
            <a:avLst/>
          </a:prstGeom>
        </p:spPr>
        <p:txBody>
          <a:bodyPr/>
          <a:lstStyle/>
          <a:p>
            <a:r>
              <a:t>单击此处编辑母版标题样式</a:t>
            </a:r>
          </a:p>
        </p:txBody>
      </p:sp>
      <p:sp>
        <p:nvSpPr>
          <p:cNvPr id="81" name="Shape 81"/>
          <p:cNvSpPr>
            <a:spLocks noGrp="1"/>
          </p:cNvSpPr>
          <p:nvPr>
            <p:ph type="body" sz="quarter" idx="1"/>
          </p:nvPr>
        </p:nvSpPr>
        <p:spPr>
          <a:xfrm>
            <a:off x="630237" y="1401762"/>
            <a:ext cx="3868739" cy="685801"/>
          </a:xfrm>
          <a:prstGeom prst="rect">
            <a:avLst/>
          </a:prstGeom>
        </p:spPr>
        <p:txBody>
          <a:bodyPr anchor="b"/>
          <a:lstStyle>
            <a:lvl1pPr marL="0" indent="0">
              <a:spcBef>
                <a:spcPts val="500"/>
              </a:spcBef>
              <a:buSzTx/>
              <a:buNone/>
              <a:defRPr sz="2400" b="1"/>
            </a:lvl1pPr>
          </a:lstStyle>
          <a:p>
            <a:r>
              <a:t>编辑母版文本样式</a:t>
            </a:r>
          </a:p>
        </p:txBody>
      </p:sp>
      <p:sp>
        <p:nvSpPr>
          <p:cNvPr id="82" name="Shape 82"/>
          <p:cNvSpPr>
            <a:spLocks noGrp="1"/>
          </p:cNvSpPr>
          <p:nvPr>
            <p:ph type="body" sz="quarter" idx="13"/>
          </p:nvPr>
        </p:nvSpPr>
        <p:spPr>
          <a:xfrm>
            <a:off x="4629150" y="1401762"/>
            <a:ext cx="3887788" cy="685801"/>
          </a:xfrm>
          <a:prstGeom prst="rect">
            <a:avLst/>
          </a:prstGeom>
        </p:spPr>
        <p:txBody>
          <a:bodyPr anchor="b"/>
          <a:lstStyle/>
          <a:p>
            <a:pPr marL="0" indent="0">
              <a:spcBef>
                <a:spcPts val="500"/>
              </a:spcBef>
              <a:buSzTx/>
              <a:buNone/>
              <a:defRPr sz="2400" b="1"/>
            </a:pPr>
            <a:endParaRPr/>
          </a:p>
        </p:txBody>
      </p:sp>
      <p:sp>
        <p:nvSpPr>
          <p:cNvPr id="83" name="Shape 83"/>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pic>
        <p:nvPicPr>
          <p:cNvPr id="103"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04" name="Shape 104"/>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05" name="Shape 105"/>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06" name="Shape 106"/>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07"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08" name="Shape 10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内容与标题">
    <p:spTree>
      <p:nvGrpSpPr>
        <p:cNvPr id="1" name=""/>
        <p:cNvGrpSpPr/>
        <p:nvPr/>
      </p:nvGrpSpPr>
      <p:grpSpPr>
        <a:xfrm>
          <a:off x="0" y="0"/>
          <a:ext cx="0" cy="0"/>
          <a:chOff x="0" y="0"/>
          <a:chExt cx="0" cy="0"/>
        </a:xfrm>
      </p:grpSpPr>
      <p:pic>
        <p:nvPicPr>
          <p:cNvPr id="115"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16" name="Shape 116"/>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17" name="Shape 117"/>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18" name="Shape 118"/>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19"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20" name="Shape 120"/>
          <p:cNvSpPr>
            <a:spLocks noGrp="1"/>
          </p:cNvSpPr>
          <p:nvPr>
            <p:ph type="title"/>
          </p:nvPr>
        </p:nvSpPr>
        <p:spPr>
          <a:xfrm>
            <a:off x="630237" y="381000"/>
            <a:ext cx="2949576" cy="1333500"/>
          </a:xfrm>
          <a:prstGeom prst="rect">
            <a:avLst/>
          </a:prstGeom>
        </p:spPr>
        <p:txBody>
          <a:bodyPr anchor="b"/>
          <a:lstStyle>
            <a:lvl1pPr>
              <a:defRPr sz="3200"/>
            </a:lvl1pPr>
          </a:lstStyle>
          <a:p>
            <a:r>
              <a:t>单击此处编辑母版标题样式</a:t>
            </a:r>
          </a:p>
        </p:txBody>
      </p:sp>
      <p:sp>
        <p:nvSpPr>
          <p:cNvPr id="121" name="Shape 121"/>
          <p:cNvSpPr>
            <a:spLocks noGrp="1"/>
          </p:cNvSpPr>
          <p:nvPr>
            <p:ph type="body" sz="half" idx="1"/>
          </p:nvPr>
        </p:nvSpPr>
        <p:spPr>
          <a:xfrm>
            <a:off x="3887787" y="822325"/>
            <a:ext cx="4629151" cy="4062413"/>
          </a:xfrm>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22" name="Shape 122"/>
          <p:cNvSpPr>
            <a:spLocks noGrp="1"/>
          </p:cNvSpPr>
          <p:nvPr>
            <p:ph type="body" sz="quarter" idx="13"/>
          </p:nvPr>
        </p:nvSpPr>
        <p:spPr>
          <a:xfrm>
            <a:off x="630237" y="1714499"/>
            <a:ext cx="2949576" cy="3176590"/>
          </a:xfrm>
          <a:prstGeom prst="rect">
            <a:avLst/>
          </a:prstGeom>
        </p:spPr>
        <p:txBody>
          <a:bodyPr/>
          <a:lstStyle/>
          <a:p>
            <a:pPr marL="0" indent="0">
              <a:spcBef>
                <a:spcPts val="300"/>
              </a:spcBef>
              <a:buSzTx/>
              <a:buNone/>
              <a:defRPr sz="1600"/>
            </a:pPr>
            <a:endParaRPr/>
          </a:p>
        </p:txBody>
      </p:sp>
      <p:sp>
        <p:nvSpPr>
          <p:cNvPr id="123" name="Shape 123"/>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图片与标题">
    <p:spTree>
      <p:nvGrpSpPr>
        <p:cNvPr id="1" name=""/>
        <p:cNvGrpSpPr/>
        <p:nvPr/>
      </p:nvGrpSpPr>
      <p:grpSpPr>
        <a:xfrm>
          <a:off x="0" y="0"/>
          <a:ext cx="0" cy="0"/>
          <a:chOff x="0" y="0"/>
          <a:chExt cx="0" cy="0"/>
        </a:xfrm>
      </p:grpSpPr>
      <p:pic>
        <p:nvPicPr>
          <p:cNvPr id="130"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31" name="Shape 131"/>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32" name="Shape 132"/>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33" name="Shape 133"/>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34"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35" name="Shape 135"/>
          <p:cNvSpPr>
            <a:spLocks noGrp="1"/>
          </p:cNvSpPr>
          <p:nvPr>
            <p:ph type="title"/>
          </p:nvPr>
        </p:nvSpPr>
        <p:spPr>
          <a:xfrm>
            <a:off x="630237" y="381000"/>
            <a:ext cx="2949576" cy="1333500"/>
          </a:xfrm>
          <a:prstGeom prst="rect">
            <a:avLst/>
          </a:prstGeom>
        </p:spPr>
        <p:txBody>
          <a:bodyPr anchor="b"/>
          <a:lstStyle>
            <a:lvl1pPr>
              <a:defRPr sz="3200"/>
            </a:lvl1pPr>
          </a:lstStyle>
          <a:p>
            <a:r>
              <a:t>单击此处编辑母版标题样式</a:t>
            </a:r>
          </a:p>
        </p:txBody>
      </p:sp>
      <p:sp>
        <p:nvSpPr>
          <p:cNvPr id="136" name="Shape 136"/>
          <p:cNvSpPr>
            <a:spLocks noGrp="1"/>
          </p:cNvSpPr>
          <p:nvPr>
            <p:ph type="pic" sz="half" idx="13"/>
          </p:nvPr>
        </p:nvSpPr>
        <p:spPr>
          <a:xfrm>
            <a:off x="3887787" y="822325"/>
            <a:ext cx="4629151" cy="4062413"/>
          </a:xfrm>
          <a:prstGeom prst="rect">
            <a:avLst/>
          </a:prstGeom>
        </p:spPr>
        <p:txBody>
          <a:bodyPr lIns="91439" rIns="91439">
            <a:noAutofit/>
          </a:bodyPr>
          <a:lstStyle/>
          <a:p>
            <a:endParaRPr/>
          </a:p>
        </p:txBody>
      </p:sp>
      <p:sp>
        <p:nvSpPr>
          <p:cNvPr id="137" name="Shape 137"/>
          <p:cNvSpPr>
            <a:spLocks noGrp="1"/>
          </p:cNvSpPr>
          <p:nvPr>
            <p:ph type="body" sz="quarter" idx="1"/>
          </p:nvPr>
        </p:nvSpPr>
        <p:spPr>
          <a:xfrm>
            <a:off x="630237" y="1714500"/>
            <a:ext cx="2949576" cy="3176589"/>
          </a:xfrm>
          <a:prstGeom prst="rect">
            <a:avLst/>
          </a:prstGeom>
        </p:spPr>
        <p:txBody>
          <a:bodyPr/>
          <a:lstStyle>
            <a:lvl1pPr marL="0" indent="0">
              <a:spcBef>
                <a:spcPts val="300"/>
              </a:spcBef>
              <a:buSzTx/>
              <a:buNone/>
              <a:defRPr sz="1600"/>
            </a:lvl1pPr>
          </a:lstStyle>
          <a:p>
            <a:r>
              <a:t>编辑母版文本样式</a:t>
            </a:r>
          </a:p>
        </p:txBody>
      </p:sp>
      <p:sp>
        <p:nvSpPr>
          <p:cNvPr id="138" name="Shape 138"/>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标题和竖排文字">
    <p:spTree>
      <p:nvGrpSpPr>
        <p:cNvPr id="1" name=""/>
        <p:cNvGrpSpPr/>
        <p:nvPr/>
      </p:nvGrpSpPr>
      <p:grpSpPr>
        <a:xfrm>
          <a:off x="0" y="0"/>
          <a:ext cx="0" cy="0"/>
          <a:chOff x="0" y="0"/>
          <a:chExt cx="0" cy="0"/>
        </a:xfrm>
      </p:grpSpPr>
      <p:pic>
        <p:nvPicPr>
          <p:cNvPr id="145" name="image1.png" descr="C:\Users\SY\Desktop\图片2.png"/>
          <p:cNvPicPr>
            <a:picLocks noChangeAspect="1"/>
          </p:cNvPicPr>
          <p:nvPr/>
        </p:nvPicPr>
        <p:blipFill>
          <a:blip r:embed="rId2" cstate="print">
            <a:extLst/>
          </a:blip>
          <a:srcRect l="16504"/>
          <a:stretch>
            <a:fillRect/>
          </a:stretch>
        </p:blipFill>
        <p:spPr>
          <a:xfrm>
            <a:off x="-1" y="-9525"/>
            <a:ext cx="9158290" cy="5724525"/>
          </a:xfrm>
          <a:prstGeom prst="rect">
            <a:avLst/>
          </a:prstGeom>
          <a:ln w="12700">
            <a:miter lim="400000"/>
          </a:ln>
        </p:spPr>
      </p:pic>
      <p:sp>
        <p:nvSpPr>
          <p:cNvPr id="146" name="Shape 146"/>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147" name="Shape 147"/>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148" name="Shape 148"/>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149" name="image2.png" descr="C:\Users\Administrator\Desktop\校徽单独8.png"/>
          <p:cNvPicPr>
            <a:picLocks noChangeAspect="1"/>
          </p:cNvPicPr>
          <p:nvPr/>
        </p:nvPicPr>
        <p:blipFill>
          <a:blip r:embed="rId3" cstate="print">
            <a:extLst/>
          </a:blip>
          <a:stretch>
            <a:fillRect/>
          </a:stretch>
        </p:blipFill>
        <p:spPr>
          <a:xfrm>
            <a:off x="8316913" y="120650"/>
            <a:ext cx="474663" cy="533400"/>
          </a:xfrm>
          <a:prstGeom prst="rect">
            <a:avLst/>
          </a:prstGeom>
          <a:ln w="12700">
            <a:miter lim="400000"/>
          </a:ln>
        </p:spPr>
      </p:pic>
      <p:sp>
        <p:nvSpPr>
          <p:cNvPr id="150" name="Shape 150"/>
          <p:cNvSpPr>
            <a:spLocks noGrp="1"/>
          </p:cNvSpPr>
          <p:nvPr>
            <p:ph type="title"/>
          </p:nvPr>
        </p:nvSpPr>
        <p:spPr>
          <a:prstGeom prst="rect">
            <a:avLst/>
          </a:prstGeom>
        </p:spPr>
        <p:txBody>
          <a:bodyPr/>
          <a:lstStyle/>
          <a:p>
            <a:r>
              <a:t>单击此处编辑母版标题样式</a:t>
            </a:r>
          </a:p>
        </p:txBody>
      </p:sp>
      <p:sp>
        <p:nvSpPr>
          <p:cNvPr id="151" name="Shape 151"/>
          <p:cNvSpPr>
            <a:spLocks noGrp="1"/>
          </p:cNvSpPr>
          <p:nvPr>
            <p:ph type="body" idx="1"/>
          </p:nvPr>
        </p:nvSpPr>
        <p:spPr>
          <a:prstGeom prst="rect">
            <a:avLst/>
          </a:prstGeom>
        </p:spPr>
        <p:txBody>
          <a:bodyPr/>
          <a:lstStyle/>
          <a:p>
            <a:r>
              <a:t>编辑母版文本样式</a:t>
            </a:r>
          </a:p>
          <a:p>
            <a:pPr lvl="1"/>
            <a:r>
              <a:t>第二级</a:t>
            </a:r>
          </a:p>
          <a:p>
            <a:pPr lvl="2"/>
            <a:r>
              <a:t>第三级</a:t>
            </a:r>
          </a:p>
          <a:p>
            <a:pPr lvl="3"/>
            <a:r>
              <a:t>第四级</a:t>
            </a:r>
          </a:p>
          <a:p>
            <a:pPr lvl="4"/>
            <a:r>
              <a:t>第五级</a:t>
            </a:r>
          </a:p>
        </p:txBody>
      </p:sp>
      <p:sp>
        <p:nvSpPr>
          <p:cNvPr id="152" name="Shape 152"/>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2" name="image1.png" descr="C:\Users\SY\Desktop\图片2.png"/>
          <p:cNvPicPr>
            <a:picLocks noChangeAspect="1"/>
          </p:cNvPicPr>
          <p:nvPr/>
        </p:nvPicPr>
        <p:blipFill>
          <a:blip r:embed="rId13" cstate="print">
            <a:extLst/>
          </a:blip>
          <a:srcRect l="16504"/>
          <a:stretch>
            <a:fillRect/>
          </a:stretch>
        </p:blipFill>
        <p:spPr>
          <a:xfrm>
            <a:off x="-1" y="-9525"/>
            <a:ext cx="9158290" cy="5724525"/>
          </a:xfrm>
          <a:prstGeom prst="rect">
            <a:avLst/>
          </a:prstGeom>
          <a:ln w="12700">
            <a:miter lim="400000"/>
          </a:ln>
        </p:spPr>
      </p:pic>
      <p:sp>
        <p:nvSpPr>
          <p:cNvPr id="3" name="Shape 3"/>
          <p:cNvSpPr/>
          <p:nvPr/>
        </p:nvSpPr>
        <p:spPr>
          <a:xfrm>
            <a:off x="3973512" y="738187"/>
            <a:ext cx="4805363" cy="46038"/>
          </a:xfrm>
          <a:prstGeom prst="rect">
            <a:avLst/>
          </a:prstGeom>
          <a:solidFill>
            <a:srgbClr val="389BCC"/>
          </a:solidFill>
          <a:ln w="12700">
            <a:miter lim="400000"/>
          </a:ln>
        </p:spPr>
        <p:txBody>
          <a:bodyPr lIns="45719" rIns="45719" anchor="ctr"/>
          <a:lstStyle/>
          <a:p>
            <a:pPr algn="ctr">
              <a:defRPr>
                <a:solidFill>
                  <a:schemeClr val="accent3">
                    <a:lumOff val="44000"/>
                  </a:schemeClr>
                </a:solidFill>
              </a:defRPr>
            </a:pPr>
            <a:endParaRPr/>
          </a:p>
        </p:txBody>
      </p:sp>
      <p:sp>
        <p:nvSpPr>
          <p:cNvPr id="4" name="Shape 4"/>
          <p:cNvSpPr/>
          <p:nvPr/>
        </p:nvSpPr>
        <p:spPr>
          <a:xfrm>
            <a:off x="1763713" y="738187"/>
            <a:ext cx="4805363" cy="46038"/>
          </a:xfrm>
          <a:prstGeom prst="rect">
            <a:avLst/>
          </a:prstGeom>
          <a:solidFill>
            <a:srgbClr val="7BBC28"/>
          </a:solidFill>
          <a:ln w="12700">
            <a:miter lim="400000"/>
          </a:ln>
        </p:spPr>
        <p:txBody>
          <a:bodyPr lIns="45719" rIns="45719" anchor="ctr"/>
          <a:lstStyle/>
          <a:p>
            <a:pPr algn="ctr">
              <a:defRPr>
                <a:solidFill>
                  <a:schemeClr val="accent3">
                    <a:lumOff val="44000"/>
                  </a:schemeClr>
                </a:solidFill>
              </a:defRPr>
            </a:pPr>
            <a:endParaRPr/>
          </a:p>
        </p:txBody>
      </p:sp>
      <p:sp>
        <p:nvSpPr>
          <p:cNvPr id="5" name="Shape 5"/>
          <p:cNvSpPr/>
          <p:nvPr/>
        </p:nvSpPr>
        <p:spPr>
          <a:xfrm>
            <a:off x="311149" y="738187"/>
            <a:ext cx="3240090" cy="46038"/>
          </a:xfrm>
          <a:prstGeom prst="rect">
            <a:avLst/>
          </a:prstGeom>
          <a:solidFill>
            <a:srgbClr val="1E4380"/>
          </a:solidFill>
          <a:ln w="12700">
            <a:miter lim="400000"/>
          </a:ln>
        </p:spPr>
        <p:txBody>
          <a:bodyPr lIns="45719" rIns="45719" anchor="ctr"/>
          <a:lstStyle/>
          <a:p>
            <a:pPr algn="ctr">
              <a:defRPr baseline="-25000">
                <a:solidFill>
                  <a:schemeClr val="accent3">
                    <a:lumOff val="44000"/>
                  </a:schemeClr>
                </a:solidFill>
              </a:defRPr>
            </a:pPr>
            <a:endParaRPr/>
          </a:p>
        </p:txBody>
      </p:sp>
      <p:pic>
        <p:nvPicPr>
          <p:cNvPr id="6" name="image2.png" descr="C:\Users\Administrator\Desktop\校徽单独8.png"/>
          <p:cNvPicPr>
            <a:picLocks noChangeAspect="1"/>
          </p:cNvPicPr>
          <p:nvPr/>
        </p:nvPicPr>
        <p:blipFill>
          <a:blip r:embed="rId14" cstate="print">
            <a:extLst/>
          </a:blip>
          <a:stretch>
            <a:fillRect/>
          </a:stretch>
        </p:blipFill>
        <p:spPr>
          <a:xfrm>
            <a:off x="8316913" y="120650"/>
            <a:ext cx="474663" cy="533400"/>
          </a:xfrm>
          <a:prstGeom prst="rect">
            <a:avLst/>
          </a:prstGeom>
          <a:ln w="12700">
            <a:miter lim="400000"/>
          </a:ln>
        </p:spPr>
      </p:pic>
      <p:sp>
        <p:nvSpPr>
          <p:cNvPr id="7" name="Shape 7"/>
          <p:cNvSpPr>
            <a:spLocks noGrp="1"/>
          </p:cNvSpPr>
          <p:nvPr>
            <p:ph type="title"/>
          </p:nvPr>
        </p:nvSpPr>
        <p:spPr>
          <a:xfrm>
            <a:off x="628650" y="304800"/>
            <a:ext cx="7886700" cy="110490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单击此处编辑母版标题样式</a:t>
            </a:r>
          </a:p>
        </p:txBody>
      </p:sp>
      <p:sp>
        <p:nvSpPr>
          <p:cNvPr id="8" name="Shape 8"/>
          <p:cNvSpPr>
            <a:spLocks noGrp="1"/>
          </p:cNvSpPr>
          <p:nvPr>
            <p:ph type="body" idx="1"/>
          </p:nvPr>
        </p:nvSpPr>
        <p:spPr>
          <a:xfrm>
            <a:off x="628650" y="1520825"/>
            <a:ext cx="7886700" cy="3627438"/>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编辑母版文本样式</a:t>
            </a:r>
          </a:p>
          <a:p>
            <a:pPr lvl="1"/>
            <a:r>
              <a:t>第二级</a:t>
            </a:r>
          </a:p>
          <a:p>
            <a:pPr lvl="2"/>
            <a:r>
              <a:t>第三级</a:t>
            </a:r>
          </a:p>
          <a:p>
            <a:pPr lvl="3"/>
            <a:r>
              <a:t>第四级</a:t>
            </a:r>
          </a:p>
          <a:p>
            <a:pPr lvl="4"/>
            <a:r>
              <a:t>第五级</a:t>
            </a:r>
          </a:p>
        </p:txBody>
      </p:sp>
      <p:sp>
        <p:nvSpPr>
          <p:cNvPr id="9" name="Shape 9"/>
          <p:cNvSpPr>
            <a:spLocks noGrp="1"/>
          </p:cNvSpPr>
          <p:nvPr>
            <p:ph type="sldNum" sz="quarter" idx="2"/>
          </p:nvPr>
        </p:nvSpPr>
        <p:spPr>
          <a:xfrm>
            <a:off x="4419600" y="5144558"/>
            <a:ext cx="2133600" cy="304801"/>
          </a:xfrm>
          <a:prstGeom prst="rect">
            <a:avLst/>
          </a:prstGeom>
          <a:ln w="12700">
            <a:miter lim="400000"/>
          </a:ln>
        </p:spPr>
        <p:txBody>
          <a:bodyPr wrap="none" lIns="45719" rIns="45719" anchor="ctr">
            <a:spAutoFit/>
          </a:bodyPr>
          <a:lstStyle>
            <a:lvl1pPr algn="r">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8" r:id="rId8"/>
    <p:sldLayoutId id="2147483659" r:id="rId9"/>
    <p:sldLayoutId id="2147483660" r:id="rId10"/>
    <p:sldLayoutId id="2147483661"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5"/>
          <p:cNvSpPr>
            <a:spLocks noChangeArrowheads="1"/>
          </p:cNvSpPr>
          <p:nvPr/>
        </p:nvSpPr>
        <p:spPr bwMode="auto">
          <a:xfrm>
            <a:off x="0" y="2857500"/>
            <a:ext cx="9144000" cy="2857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5" name="Picture 9" descr="F:\美工素材\校徽标志\校徽组成图.png"/>
          <p:cNvPicPr>
            <a:picLocks noChangeAspect="1" noChangeArrowheads="1"/>
          </p:cNvPicPr>
          <p:nvPr/>
        </p:nvPicPr>
        <p:blipFill>
          <a:blip r:embed="rId3" cstate="print">
            <a:lum bright="10000" contrast="20000"/>
            <a:extLst>
              <a:ext uri="{28A0092B-C50C-407E-A947-70E740481C1C}">
                <a14:useLocalDpi xmlns:a14="http://schemas.microsoft.com/office/drawing/2010/main" val="0"/>
              </a:ext>
            </a:extLst>
          </a:blip>
          <a:srcRect/>
          <a:stretch>
            <a:fillRect/>
          </a:stretch>
        </p:blipFill>
        <p:spPr bwMode="auto">
          <a:xfrm>
            <a:off x="0" y="3505200"/>
            <a:ext cx="9144000" cy="130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组合 10"/>
          <p:cNvGrpSpPr>
            <a:grpSpLocks/>
          </p:cNvGrpSpPr>
          <p:nvPr/>
        </p:nvGrpSpPr>
        <p:grpSpPr bwMode="auto">
          <a:xfrm>
            <a:off x="0" y="0"/>
            <a:ext cx="9178925" cy="3122613"/>
            <a:chOff x="0" y="1459141"/>
            <a:chExt cx="9144000" cy="2185206"/>
          </a:xfrm>
        </p:grpSpPr>
        <p:sp>
          <p:nvSpPr>
            <p:cNvPr id="4105" name="直接连接符 10"/>
            <p:cNvSpPr>
              <a:spLocks noChangeShapeType="1"/>
            </p:cNvSpPr>
            <p:nvPr/>
          </p:nvSpPr>
          <p:spPr bwMode="auto">
            <a:xfrm>
              <a:off x="0" y="3641659"/>
              <a:ext cx="9144000" cy="2688"/>
            </a:xfrm>
            <a:prstGeom prst="line">
              <a:avLst/>
            </a:prstGeom>
            <a:noFill/>
            <a:ln w="1270">
              <a:solidFill>
                <a:srgbClr val="002060"/>
              </a:solidFill>
              <a:bevel/>
              <a:headEnd/>
              <a:tailEnd/>
            </a:ln>
            <a:extLst>
              <a:ext uri="{909E8E84-426E-40DD-AFC4-6F175D3DCCD1}">
                <a14:hiddenFill xmlns:a14="http://schemas.microsoft.com/office/drawing/2010/main">
                  <a:noFill/>
                </a14:hiddenFill>
              </a:ext>
            </a:extLst>
          </p:spPr>
          <p:txBody>
            <a:bodyPr lIns="113029" tIns="56514" rIns="113029" bIns="56514"/>
            <a:lstStyle/>
            <a:p>
              <a:endParaRPr lang="zh-CN" altLang="en-US"/>
            </a:p>
          </p:txBody>
        </p:sp>
        <p:sp>
          <p:nvSpPr>
            <p:cNvPr id="4106" name="矩形 10"/>
            <p:cNvSpPr>
              <a:spLocks noChangeArrowheads="1"/>
            </p:cNvSpPr>
            <p:nvPr/>
          </p:nvSpPr>
          <p:spPr bwMode="auto">
            <a:xfrm>
              <a:off x="0" y="1459141"/>
              <a:ext cx="9144000" cy="2122042"/>
            </a:xfrm>
            <a:prstGeom prst="rect">
              <a:avLst/>
            </a:prstGeom>
            <a:solidFill>
              <a:srgbClr val="223C6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13029" tIns="56514" rIns="113029" bIns="56514"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sz="4200">
                <a:solidFill>
                  <a:srgbClr val="1E305C"/>
                </a:solidFill>
                <a:latin typeface="华文中宋" panose="02010600040101010101" pitchFamily="2" charset="-122"/>
                <a:ea typeface="华文中宋" panose="02010600040101010101" pitchFamily="2" charset="-122"/>
              </a:endParaRPr>
            </a:p>
          </p:txBody>
        </p:sp>
      </p:grpSp>
      <p:sp>
        <p:nvSpPr>
          <p:cNvPr id="3" name="TextBox 2"/>
          <p:cNvSpPr txBox="1">
            <a:spLocks noChangeArrowheads="1"/>
          </p:cNvSpPr>
          <p:nvPr/>
        </p:nvSpPr>
        <p:spPr bwMode="auto">
          <a:xfrm>
            <a:off x="712786" y="600918"/>
            <a:ext cx="7753351"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defRPr/>
            </a:pPr>
            <a:r>
              <a:rPr lang="zh-CN" altLang="en-US" sz="4000" b="1" dirty="0" smtClean="0">
                <a:solidFill>
                  <a:schemeClr val="bg1"/>
                </a:solidFill>
                <a:latin typeface="微软雅黑" panose="020B0503020204020204" pitchFamily="34" charset="-122"/>
                <a:ea typeface="微软雅黑" panose="020B0503020204020204" pitchFamily="34" charset="-122"/>
              </a:rPr>
              <a:t>西南</a:t>
            </a:r>
            <a:r>
              <a:rPr lang="zh-CN" altLang="en-US" sz="4000" b="1" dirty="0">
                <a:solidFill>
                  <a:schemeClr val="bg1"/>
                </a:solidFill>
                <a:latin typeface="微软雅黑" panose="020B0503020204020204" pitchFamily="34" charset="-122"/>
                <a:ea typeface="微软雅黑" panose="020B0503020204020204" pitchFamily="34" charset="-122"/>
              </a:rPr>
              <a:t>交通大学</a:t>
            </a:r>
            <a:r>
              <a:rPr lang="zh-CN" altLang="en-US" sz="4000" b="1" dirty="0" smtClean="0">
                <a:solidFill>
                  <a:schemeClr val="bg1"/>
                </a:solidFill>
                <a:latin typeface="微软雅黑" panose="020B0503020204020204" pitchFamily="34" charset="-122"/>
                <a:ea typeface="微软雅黑" panose="020B0503020204020204" pitchFamily="34" charset="-122"/>
              </a:rPr>
              <a:t>第八届</a:t>
            </a:r>
            <a:endParaRPr lang="en-US" altLang="zh-CN" sz="4000" b="1" dirty="0" smtClean="0">
              <a:solidFill>
                <a:schemeClr val="bg1"/>
              </a:solidFill>
              <a:latin typeface="微软雅黑" panose="020B0503020204020204" pitchFamily="34" charset="-122"/>
              <a:ea typeface="微软雅黑" panose="020B0503020204020204" pitchFamily="34" charset="-122"/>
            </a:endParaRPr>
          </a:p>
          <a:p>
            <a:pPr algn="ctr" eaLnBrk="1" hangingPunct="1">
              <a:lnSpc>
                <a:spcPct val="130000"/>
              </a:lnSpc>
              <a:defRPr/>
            </a:pPr>
            <a:r>
              <a:rPr lang="zh-CN" altLang="en-US" sz="4000" b="1" dirty="0" smtClean="0">
                <a:solidFill>
                  <a:schemeClr val="bg1"/>
                </a:solidFill>
                <a:latin typeface="微软雅黑" panose="020B0503020204020204" pitchFamily="34" charset="-122"/>
                <a:ea typeface="微软雅黑" panose="020B0503020204020204" pitchFamily="34" charset="-122"/>
              </a:rPr>
              <a:t>青年教师教学</a:t>
            </a:r>
            <a:r>
              <a:rPr lang="zh-CN" altLang="en-US" sz="4000" b="1" dirty="0">
                <a:solidFill>
                  <a:schemeClr val="bg1"/>
                </a:solidFill>
                <a:latin typeface="微软雅黑" panose="020B0503020204020204" pitchFamily="34" charset="-122"/>
                <a:ea typeface="微软雅黑" panose="020B0503020204020204" pitchFamily="34" charset="-122"/>
              </a:rPr>
              <a:t>竞赛</a:t>
            </a:r>
            <a:endParaRPr lang="en-US" altLang="zh-CN" sz="4000" b="1" dirty="0">
              <a:solidFill>
                <a:schemeClr val="bg1"/>
              </a:solidFill>
              <a:latin typeface="微软雅黑" panose="020B0503020204020204" pitchFamily="34" charset="-122"/>
              <a:ea typeface="微软雅黑" panose="020B0503020204020204" pitchFamily="34" charset="-122"/>
            </a:endParaRPr>
          </a:p>
          <a:p>
            <a:pPr algn="ctr" eaLnBrk="1" hangingPunct="1">
              <a:lnSpc>
                <a:spcPct val="130000"/>
              </a:lnSpc>
              <a:defRPr/>
            </a:pPr>
            <a:r>
              <a:rPr lang="zh-CN" altLang="en-US" sz="4000" b="1" dirty="0" smtClean="0">
                <a:solidFill>
                  <a:schemeClr val="bg1"/>
                </a:solidFill>
                <a:latin typeface="微软雅黑" panose="020B0503020204020204" pitchFamily="34" charset="-122"/>
                <a:ea typeface="微软雅黑" panose="020B0503020204020204" pitchFamily="34" charset="-122"/>
              </a:rPr>
              <a:t>竞赛规则介绍暨征求意见</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sp>
        <p:nvSpPr>
          <p:cNvPr id="4" name="TextBox 2"/>
          <p:cNvSpPr txBox="1">
            <a:spLocks noChangeArrowheads="1"/>
          </p:cNvSpPr>
          <p:nvPr/>
        </p:nvSpPr>
        <p:spPr bwMode="auto">
          <a:xfrm>
            <a:off x="3009900" y="3593752"/>
            <a:ext cx="35242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hangingPunct="1"/>
            <a:r>
              <a:rPr lang="zh-CN" altLang="en-US" sz="2800" b="1" dirty="0" smtClean="0">
                <a:solidFill>
                  <a:srgbClr val="1E305C"/>
                </a:solidFill>
                <a:latin typeface="微软雅黑" panose="020B0503020204020204" pitchFamily="34" charset="-122"/>
                <a:ea typeface="微软雅黑" panose="020B0503020204020204" pitchFamily="34" charset="-122"/>
              </a:rPr>
              <a:t>竞赛组委会</a:t>
            </a:r>
            <a:endParaRPr lang="en-US" altLang="zh-CN" sz="2800" b="1" dirty="0" smtClean="0">
              <a:solidFill>
                <a:srgbClr val="1E305C"/>
              </a:solidFill>
              <a:latin typeface="微软雅黑" panose="020B0503020204020204" pitchFamily="34" charset="-122"/>
              <a:ea typeface="微软雅黑" panose="020B0503020204020204" pitchFamily="34" charset="-122"/>
            </a:endParaRPr>
          </a:p>
          <a:p>
            <a:pPr algn="ctr" hangingPunct="1"/>
            <a:r>
              <a:rPr lang="en-US" altLang="zh-CN" sz="2400" b="1" dirty="0" smtClean="0">
                <a:solidFill>
                  <a:srgbClr val="1E305C"/>
                </a:solidFill>
                <a:latin typeface="微软雅黑" panose="020B0503020204020204" pitchFamily="34" charset="-122"/>
                <a:ea typeface="微软雅黑" panose="020B0503020204020204" pitchFamily="34" charset="-122"/>
              </a:rPr>
              <a:t>2017</a:t>
            </a:r>
            <a:r>
              <a:rPr lang="zh-CN" altLang="en-US" sz="2400" b="1" dirty="0" smtClean="0">
                <a:solidFill>
                  <a:srgbClr val="1E305C"/>
                </a:solidFill>
                <a:latin typeface="微软雅黑" panose="020B0503020204020204" pitchFamily="34" charset="-122"/>
                <a:ea typeface="微软雅黑" panose="020B0503020204020204" pitchFamily="34" charset="-122"/>
              </a:rPr>
              <a:t>年</a:t>
            </a:r>
            <a:r>
              <a:rPr lang="en-US" altLang="zh-CN" sz="2400" b="1" dirty="0" smtClean="0">
                <a:solidFill>
                  <a:srgbClr val="1E305C"/>
                </a:solidFill>
                <a:latin typeface="微软雅黑" panose="020B0503020204020204" pitchFamily="34" charset="-122"/>
                <a:ea typeface="微软雅黑" panose="020B0503020204020204" pitchFamily="34" charset="-122"/>
              </a:rPr>
              <a:t>1</a:t>
            </a:r>
            <a:r>
              <a:rPr lang="zh-CN" altLang="en-US" sz="2400" b="1" dirty="0" smtClean="0">
                <a:solidFill>
                  <a:srgbClr val="1E305C"/>
                </a:solidFill>
                <a:latin typeface="微软雅黑" panose="020B0503020204020204" pitchFamily="34" charset="-122"/>
                <a:ea typeface="微软雅黑" panose="020B0503020204020204" pitchFamily="34" charset="-122"/>
              </a:rPr>
              <a:t>月</a:t>
            </a:r>
            <a:r>
              <a:rPr lang="en-US" altLang="zh-CN" sz="2400" b="1" dirty="0" smtClean="0">
                <a:solidFill>
                  <a:srgbClr val="1E305C"/>
                </a:solidFill>
                <a:latin typeface="微软雅黑" panose="020B0503020204020204" pitchFamily="34" charset="-122"/>
                <a:ea typeface="微软雅黑" panose="020B0503020204020204" pitchFamily="34" charset="-122"/>
              </a:rPr>
              <a:t>11</a:t>
            </a:r>
            <a:r>
              <a:rPr lang="zh-CN" altLang="en-US" sz="2400" b="1" dirty="0" smtClean="0">
                <a:solidFill>
                  <a:srgbClr val="1E305C"/>
                </a:solidFill>
                <a:latin typeface="微软雅黑" panose="020B0503020204020204" pitchFamily="34" charset="-122"/>
                <a:ea typeface="微软雅黑" panose="020B0503020204020204" pitchFamily="34" charset="-122"/>
              </a:rPr>
              <a:t>日</a:t>
            </a:r>
            <a:endParaRPr lang="zh-CN" altLang="en-US" sz="2400" b="1" dirty="0">
              <a:solidFill>
                <a:srgbClr val="101B36"/>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01529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childTnLst>
                          </p:cTn>
                        </p:par>
                        <p:par>
                          <p:cTn id="8" fill="hold" nodeType="afterGroup">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竞赛流程</a:t>
            </a:r>
            <a:endParaRPr lang="zh-CN" altLang="en-US" sz="2400" b="1" dirty="0">
              <a:solidFill>
                <a:srgbClr val="223C6C"/>
              </a:solidFill>
              <a:latin typeface="微软雅黑" pitchFamily="34" charset="-122"/>
              <a:ea typeface="微软雅黑" pitchFamily="34" charset="-122"/>
            </a:endParaRPr>
          </a:p>
        </p:txBody>
      </p:sp>
      <p:graphicFrame>
        <p:nvGraphicFramePr>
          <p:cNvPr id="3" name="图示 2"/>
          <p:cNvGraphicFramePr/>
          <p:nvPr>
            <p:extLst>
              <p:ext uri="{D42A27DB-BD31-4B8C-83A1-F6EECF244321}">
                <p14:modId xmlns:p14="http://schemas.microsoft.com/office/powerpoint/2010/main" val="2740966777"/>
              </p:ext>
            </p:extLst>
          </p:nvPr>
        </p:nvGraphicFramePr>
        <p:xfrm>
          <a:off x="250825" y="825500"/>
          <a:ext cx="85979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250825" y="5238692"/>
            <a:ext cx="8997950"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zh-CN" altLang="zh-CN" sz="2000" b="1" dirty="0">
                <a:solidFill>
                  <a:srgbClr val="1E4380"/>
                </a:solidFill>
                <a:latin typeface="微软雅黑" panose="020B0503020204020204" pitchFamily="34" charset="-122"/>
                <a:ea typeface="微软雅黑" panose="020B0503020204020204" pitchFamily="34" charset="-122"/>
              </a:rPr>
              <a:t>在初赛、复赛和决赛阶段，教学设计相关材料的纸质文档和电子文档均需提交。</a:t>
            </a:r>
            <a:endParaRPr kumimoji="0" lang="zh-CN" altLang="en-US" sz="2000" b="1" i="0" u="none" strike="noStrike" cap="none" spc="0" normalizeH="0" baseline="0" dirty="0">
              <a:ln>
                <a:noFill/>
              </a:ln>
              <a:solidFill>
                <a:srgbClr val="1E4380"/>
              </a:solidFill>
              <a:effectLst/>
              <a:uFillTx/>
              <a:latin typeface="微软雅黑" panose="020B0503020204020204" pitchFamily="34" charset="-122"/>
              <a:ea typeface="微软雅黑" panose="020B0503020204020204" pitchFamily="34" charset="-122"/>
              <a:sym typeface="Arial"/>
            </a:endParaRPr>
          </a:p>
        </p:txBody>
      </p:sp>
    </p:spTree>
    <p:extLst>
      <p:ext uri="{BB962C8B-B14F-4D97-AF65-F5344CB8AC3E}">
        <p14:creationId xmlns:p14="http://schemas.microsoft.com/office/powerpoint/2010/main" val="33117511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44935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具体评分标准：教学设计评分表</a:t>
            </a:r>
            <a:endParaRPr lang="zh-CN" altLang="en-US" sz="2400" b="1" dirty="0">
              <a:solidFill>
                <a:srgbClr val="223C6C"/>
              </a:solidFill>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933244853"/>
              </p:ext>
            </p:extLst>
          </p:nvPr>
        </p:nvGraphicFramePr>
        <p:xfrm>
          <a:off x="333375" y="1125537"/>
          <a:ext cx="8029574" cy="4436615"/>
        </p:xfrm>
        <a:graphic>
          <a:graphicData uri="http://schemas.openxmlformats.org/drawingml/2006/table">
            <a:tbl>
              <a:tblPr>
                <a:tableStyleId>{8A107856-5554-42FB-B03E-39F5DBC370BA}</a:tableStyleId>
              </a:tblPr>
              <a:tblGrid>
                <a:gridCol w="2400300"/>
                <a:gridCol w="4539896"/>
                <a:gridCol w="544689"/>
                <a:gridCol w="544689"/>
              </a:tblGrid>
              <a:tr h="533847">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项目</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评测要求</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分值</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b="1" kern="0" dirty="0">
                          <a:effectLst/>
                          <a:latin typeface="微软雅黑" panose="020B0503020204020204" pitchFamily="34" charset="-122"/>
                          <a:ea typeface="微软雅黑" panose="020B0503020204020204" pitchFamily="34" charset="-122"/>
                        </a:rPr>
                        <a:t>得分</a:t>
                      </a:r>
                      <a:endParaRPr lang="zh-CN" sz="1800" b="1"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533847">
                <a:tc rowSpan="5">
                  <a:txBody>
                    <a:bodyPr/>
                    <a:lstStyle/>
                    <a:p>
                      <a:pPr algn="ctr">
                        <a:lnSpc>
                          <a:spcPts val="2400"/>
                        </a:lnSpc>
                        <a:spcAft>
                          <a:spcPts val="0"/>
                        </a:spcAft>
                      </a:pPr>
                      <a:r>
                        <a:rPr lang="zh-CN" sz="1800" kern="0" dirty="0" smtClean="0">
                          <a:effectLst/>
                          <a:latin typeface="微软雅黑" panose="020B0503020204020204" pitchFamily="34" charset="-122"/>
                          <a:ea typeface="微软雅黑" panose="020B0503020204020204" pitchFamily="34" charset="-122"/>
                        </a:rPr>
                        <a:t>教学设计方案（</a:t>
                      </a:r>
                      <a:r>
                        <a:rPr lang="en-US" sz="1800" kern="0" dirty="0">
                          <a:effectLst/>
                          <a:latin typeface="微软雅黑" panose="020B0503020204020204" pitchFamily="34" charset="-122"/>
                          <a:ea typeface="微软雅黑" panose="020B0503020204020204" pitchFamily="34" charset="-122"/>
                        </a:rPr>
                        <a:t>15</a:t>
                      </a:r>
                      <a:r>
                        <a:rPr lang="zh-CN" sz="1800" kern="0" dirty="0">
                          <a:effectLst/>
                          <a:latin typeface="微软雅黑" panose="020B0503020204020204" pitchFamily="34" charset="-122"/>
                          <a:ea typeface="微软雅黑" panose="020B0503020204020204" pitchFamily="34" charset="-122"/>
                        </a:rPr>
                        <a:t>分）</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符合教学大纲，内容充实，反映学科前沿。</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2</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zh-CN"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347001">
                <a:tc vMerge="1">
                  <a:txBody>
                    <a:bodyPr/>
                    <a:lstStyle/>
                    <a:p>
                      <a:endParaRPr lang="zh-CN" altLang="en-US"/>
                    </a:p>
                  </a:txBody>
                  <a:tcP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教学目标明确、思路清晰。</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2</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zh-CN"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533847">
                <a:tc vMerge="1">
                  <a:txBody>
                    <a:bodyPr/>
                    <a:lstStyle/>
                    <a:p>
                      <a:endParaRPr lang="zh-CN" altLang="en-US"/>
                    </a:p>
                  </a:txBody>
                  <a:tcP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准确把握课程的重点和难点，针对性强。</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5</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635611">
                <a:tc vMerge="1">
                  <a:txBody>
                    <a:bodyPr/>
                    <a:lstStyle/>
                    <a:p>
                      <a:endParaRPr lang="zh-CN" altLang="en-US"/>
                    </a:p>
                  </a:txBody>
                  <a:tcPr/>
                </a:tc>
                <a:tc>
                  <a:txBody>
                    <a:bodyPr/>
                    <a:lstStyle/>
                    <a:p>
                      <a:pPr algn="l">
                        <a:lnSpc>
                          <a:spcPts val="2400"/>
                        </a:lnSpc>
                        <a:spcAft>
                          <a:spcPts val="0"/>
                        </a:spcAft>
                      </a:pPr>
                      <a:r>
                        <a:rPr lang="zh-CN" sz="1800" kern="0" dirty="0">
                          <a:effectLst/>
                          <a:latin typeface="微软雅黑" panose="020B0503020204020204" pitchFamily="34" charset="-122"/>
                          <a:ea typeface="微软雅黑" panose="020B0503020204020204" pitchFamily="34" charset="-122"/>
                        </a:rPr>
                        <a:t>教学进程组织合理，方法手段运用恰当有效。</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dirty="0">
                          <a:effectLst/>
                          <a:latin typeface="微软雅黑" panose="020B0503020204020204" pitchFamily="34" charset="-122"/>
                          <a:ea typeface="微软雅黑" panose="020B0503020204020204" pitchFamily="34" charset="-122"/>
                        </a:rPr>
                        <a:t>4</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709016">
                <a:tc vMerge="1">
                  <a:txBody>
                    <a:bodyPr/>
                    <a:lstStyle/>
                    <a:p>
                      <a:endParaRPr lang="zh-CN" altLang="en-US"/>
                    </a:p>
                  </a:txBody>
                  <a:tcPr/>
                </a:tc>
                <a:tc>
                  <a:txBody>
                    <a:bodyPr/>
                    <a:lstStyle/>
                    <a:p>
                      <a:pPr algn="l">
                        <a:lnSpc>
                          <a:spcPts val="2400"/>
                        </a:lnSpc>
                        <a:spcAft>
                          <a:spcPts val="0"/>
                        </a:spcAft>
                      </a:pPr>
                      <a:r>
                        <a:rPr lang="zh-CN" sz="1800" kern="0">
                          <a:effectLst/>
                          <a:latin typeface="微软雅黑" panose="020B0503020204020204" pitchFamily="34" charset="-122"/>
                          <a:ea typeface="微软雅黑" panose="020B0503020204020204" pitchFamily="34" charset="-122"/>
                        </a:rPr>
                        <a:t>文字表达准确、简洁，阐述清楚。</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dirty="0">
                          <a:effectLst/>
                          <a:latin typeface="微软雅黑" panose="020B0503020204020204" pitchFamily="34" charset="-122"/>
                          <a:ea typeface="微软雅黑" panose="020B0503020204020204" pitchFamily="34" charset="-122"/>
                        </a:rPr>
                        <a:t>2</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dirty="0">
                          <a:effectLst/>
                          <a:latin typeface="微软雅黑" panose="020B0503020204020204" pitchFamily="34" charset="-122"/>
                          <a:ea typeface="微软雅黑" panose="020B0503020204020204" pitchFamily="34" charset="-122"/>
                        </a:rPr>
                        <a:t> </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r>
              <a:tr h="1067693">
                <a:tc>
                  <a:txBody>
                    <a:bodyPr/>
                    <a:lstStyle/>
                    <a:p>
                      <a:pPr algn="ctr">
                        <a:lnSpc>
                          <a:spcPts val="2400"/>
                        </a:lnSpc>
                        <a:spcAft>
                          <a:spcPts val="0"/>
                        </a:spcAft>
                      </a:pPr>
                      <a:r>
                        <a:rPr lang="zh-CN" sz="1800" kern="0">
                          <a:effectLst/>
                          <a:latin typeface="微软雅黑" panose="020B0503020204020204" pitchFamily="34" charset="-122"/>
                          <a:ea typeface="微软雅黑" panose="020B0503020204020204" pitchFamily="34" charset="-122"/>
                        </a:rPr>
                        <a:t>评委</a:t>
                      </a:r>
                      <a:endParaRPr lang="zh-CN" sz="1800" kern="100">
                        <a:effectLst/>
                        <a:latin typeface="微软雅黑" panose="020B0503020204020204" pitchFamily="34" charset="-122"/>
                        <a:ea typeface="微软雅黑" panose="020B0503020204020204" pitchFamily="34" charset="-122"/>
                      </a:endParaRPr>
                    </a:p>
                    <a:p>
                      <a:pPr algn="ctr">
                        <a:lnSpc>
                          <a:spcPts val="2400"/>
                        </a:lnSpc>
                        <a:spcAft>
                          <a:spcPts val="0"/>
                        </a:spcAft>
                      </a:pPr>
                      <a:r>
                        <a:rPr lang="zh-CN" sz="1800" kern="0">
                          <a:effectLst/>
                          <a:latin typeface="微软雅黑" panose="020B0503020204020204" pitchFamily="34" charset="-122"/>
                          <a:ea typeface="微软雅黑" panose="020B0503020204020204" pitchFamily="34" charset="-122"/>
                        </a:rPr>
                        <a:t>签名</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ctr">
                        <a:lnSpc>
                          <a:spcPts val="2400"/>
                        </a:lnSpc>
                        <a:spcAft>
                          <a:spcPts val="0"/>
                        </a:spcAft>
                      </a:pPr>
                      <a:r>
                        <a:rPr lang="zh-CN" sz="1800" kern="0" dirty="0" smtClean="0">
                          <a:effectLst/>
                          <a:latin typeface="微软雅黑" panose="020B0503020204020204" pitchFamily="34" charset="-122"/>
                          <a:ea typeface="微软雅黑" panose="020B0503020204020204" pitchFamily="34" charset="-122"/>
                        </a:rPr>
                        <a:t>合计</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c>
                  <a:txBody>
                    <a:bodyPr/>
                    <a:lstStyle/>
                    <a:p>
                      <a:pPr algn="l">
                        <a:lnSpc>
                          <a:spcPts val="2400"/>
                        </a:lnSpc>
                        <a:spcAft>
                          <a:spcPts val="0"/>
                        </a:spcAft>
                      </a:pPr>
                      <a:r>
                        <a:rPr lang="en-US" sz="1800" kern="0" dirty="0">
                          <a:effectLst/>
                          <a:latin typeface="微软雅黑" panose="020B0503020204020204" pitchFamily="34" charset="-122"/>
                          <a:ea typeface="微软雅黑" panose="020B0503020204020204" pitchFamily="34" charset="-122"/>
                        </a:rPr>
                        <a:t> </a:t>
                      </a:r>
                      <a:endParaRPr lang="zh-CN" sz="1800" kern="100" dirty="0">
                        <a:effectLst/>
                        <a:latin typeface="微软雅黑" panose="020B0503020204020204" pitchFamily="34" charset="-122"/>
                        <a:ea typeface="微软雅黑" panose="020B0503020204020204" pitchFamily="34" charset="-122"/>
                        <a:cs typeface="Times New Roman"/>
                      </a:endParaRPr>
                    </a:p>
                  </a:txBody>
                  <a:tcPr marL="49957" marR="49957" marT="0" marB="0" anchor="ctr"/>
                </a:tc>
              </a:tr>
            </a:tbl>
          </a:graphicData>
        </a:graphic>
      </p:graphicFrame>
    </p:spTree>
    <p:extLst>
      <p:ext uri="{BB962C8B-B14F-4D97-AF65-F5344CB8AC3E}">
        <p14:creationId xmlns:p14="http://schemas.microsoft.com/office/powerpoint/2010/main" val="241547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79271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r>
              <a:rPr lang="zh-CN" altLang="en-US" sz="2400" b="1" dirty="0" smtClean="0">
                <a:solidFill>
                  <a:srgbClr val="223C6C"/>
                </a:solidFill>
                <a:latin typeface="微软雅黑" pitchFamily="34" charset="-122"/>
                <a:ea typeface="微软雅黑" pitchFamily="34" charset="-122"/>
              </a:rPr>
              <a:t>具体评分标准：</a:t>
            </a:r>
            <a:r>
              <a:rPr lang="zh-CN" altLang="zh-CN" sz="2400" b="1" dirty="0">
                <a:solidFill>
                  <a:srgbClr val="223C6C"/>
                </a:solidFill>
                <a:latin typeface="微软雅黑" pitchFamily="34" charset="-122"/>
                <a:ea typeface="微软雅黑" pitchFamily="34" charset="-122"/>
              </a:rPr>
              <a:t>课堂教学评分</a:t>
            </a:r>
            <a:r>
              <a:rPr lang="zh-CN" altLang="zh-CN" sz="2400" b="1" dirty="0" smtClean="0">
                <a:solidFill>
                  <a:srgbClr val="223C6C"/>
                </a:solidFill>
                <a:latin typeface="微软雅黑" pitchFamily="34" charset="-122"/>
                <a:ea typeface="微软雅黑" pitchFamily="34" charset="-122"/>
              </a:rPr>
              <a:t>表</a:t>
            </a:r>
            <a:r>
              <a:rPr lang="en-US" altLang="zh-CN" sz="2400" b="1" dirty="0" smtClean="0">
                <a:solidFill>
                  <a:srgbClr val="223C6C"/>
                </a:solidFill>
                <a:latin typeface="微软雅黑" pitchFamily="34" charset="-122"/>
                <a:ea typeface="微软雅黑" pitchFamily="34" charset="-122"/>
              </a:rPr>
              <a:t>——</a:t>
            </a:r>
            <a:r>
              <a:rPr lang="zh-CN" altLang="en-US" sz="2400" b="1" dirty="0" smtClean="0">
                <a:solidFill>
                  <a:srgbClr val="223C6C"/>
                </a:solidFill>
                <a:latin typeface="微软雅黑" pitchFamily="34" charset="-122"/>
                <a:ea typeface="微软雅黑" pitchFamily="34" charset="-122"/>
              </a:rPr>
              <a:t>有针对性地进行改进</a:t>
            </a:r>
            <a:endParaRPr lang="zh-CN" altLang="zh-CN" sz="2400" b="1" dirty="0">
              <a:solidFill>
                <a:srgbClr val="223C6C"/>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554810610"/>
              </p:ext>
            </p:extLst>
          </p:nvPr>
        </p:nvGraphicFramePr>
        <p:xfrm>
          <a:off x="104776" y="829469"/>
          <a:ext cx="8880470" cy="4704555"/>
        </p:xfrm>
        <a:graphic>
          <a:graphicData uri="http://schemas.openxmlformats.org/drawingml/2006/table">
            <a:tbl>
              <a:tblPr>
                <a:tableStyleId>{E8B1032C-EA38-4F05-BA0D-38AFFFC7BED3}</a:tableStyleId>
              </a:tblPr>
              <a:tblGrid>
                <a:gridCol w="857249"/>
                <a:gridCol w="885825"/>
                <a:gridCol w="5819775"/>
                <a:gridCol w="897446"/>
                <a:gridCol w="420175"/>
              </a:tblGrid>
              <a:tr h="418624">
                <a:tc>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项目</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gridSpan="2">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评测要求</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hMerge="1">
                  <a:txBody>
                    <a:bodyPr/>
                    <a:lstStyle/>
                    <a:p>
                      <a:endParaRPr lang="zh-CN" altLang="en-US"/>
                    </a:p>
                  </a:txBody>
                  <a:tcPr/>
                </a:tc>
                <a:tc>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分值（</a:t>
                      </a:r>
                      <a:r>
                        <a:rPr lang="en-US" sz="1400" b="1" kern="0" dirty="0">
                          <a:effectLst/>
                          <a:latin typeface="微软雅黑" panose="020B0503020204020204" pitchFamily="34" charset="-122"/>
                          <a:ea typeface="微软雅黑" panose="020B0503020204020204" pitchFamily="34" charset="-122"/>
                        </a:rPr>
                        <a:t>80</a:t>
                      </a:r>
                      <a:r>
                        <a:rPr lang="zh-CN" sz="1400" b="1" kern="0" dirty="0">
                          <a:effectLst/>
                          <a:latin typeface="微软雅黑" panose="020B0503020204020204" pitchFamily="34" charset="-122"/>
                          <a:ea typeface="微软雅黑" panose="020B0503020204020204" pitchFamily="34" charset="-122"/>
                        </a:rPr>
                        <a:t>）</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zh-CN" sz="1400" b="1" kern="0" dirty="0">
                          <a:effectLst/>
                          <a:latin typeface="微软雅黑" panose="020B0503020204020204" pitchFamily="34" charset="-122"/>
                          <a:ea typeface="微软雅黑" panose="020B0503020204020204" pitchFamily="34" charset="-122"/>
                        </a:rPr>
                        <a:t>得分</a:t>
                      </a:r>
                      <a:r>
                        <a:rPr lang="en-US" sz="1400" b="1" kern="0" dirty="0">
                          <a:effectLst/>
                          <a:latin typeface="微软雅黑" panose="020B0503020204020204" pitchFamily="34" charset="-122"/>
                          <a:ea typeface="微软雅黑" panose="020B0503020204020204" pitchFamily="34" charset="-122"/>
                        </a:rPr>
                        <a:t> </a:t>
                      </a:r>
                      <a:endParaRPr lang="zh-CN" sz="1400" b="1"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rowSpan="13">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课堂</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(80</a:t>
                      </a:r>
                      <a:r>
                        <a:rPr lang="zh-CN" sz="1400" kern="0" dirty="0">
                          <a:effectLst/>
                          <a:latin typeface="微软雅黑" panose="020B0503020204020204" pitchFamily="34" charset="-122"/>
                          <a:ea typeface="微软雅黑" panose="020B0503020204020204" pitchFamily="34" charset="-122"/>
                        </a:rPr>
                        <a:t>分</a:t>
                      </a:r>
                      <a:r>
                        <a:rPr lang="en-US" sz="1400" kern="0" dirty="0">
                          <a:effectLst/>
                          <a:latin typeface="微软雅黑" panose="020B0503020204020204" pitchFamily="34" charset="-122"/>
                          <a:ea typeface="微软雅黑" panose="020B0503020204020204" pitchFamily="34" charset="-122"/>
                        </a:rPr>
                        <a:t>)</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4">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内容</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(32</a:t>
                      </a:r>
                      <a:r>
                        <a:rPr lang="zh-CN" sz="1400" kern="0" dirty="0">
                          <a:effectLst/>
                          <a:latin typeface="微软雅黑" panose="020B0503020204020204" pitchFamily="34" charset="-122"/>
                          <a:ea typeface="微软雅黑" panose="020B0503020204020204" pitchFamily="34" charset="-122"/>
                        </a:rPr>
                        <a:t>分</a:t>
                      </a:r>
                      <a:r>
                        <a:rPr lang="en-US" sz="1400" kern="0" dirty="0">
                          <a:effectLst/>
                          <a:latin typeface="微软雅黑" panose="020B0503020204020204" pitchFamily="34" charset="-122"/>
                          <a:ea typeface="微软雅黑" panose="020B0503020204020204" pitchFamily="34" charset="-122"/>
                        </a:rPr>
                        <a:t>)</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理论联系实际，符合学生的特点</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8</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4">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zh-CN"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313968">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注重学术性，内容充实，信息量大，渗透专业思想，为教学目标服务</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10</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反映或联系学科发展新思想、新概念、新成果</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spc="-80" dirty="0">
                          <a:effectLst/>
                          <a:latin typeface="微软雅黑" panose="020B0503020204020204" pitchFamily="34" charset="-122"/>
                          <a:ea typeface="微软雅黑" panose="020B0503020204020204" pitchFamily="34" charset="-122"/>
                        </a:rPr>
                        <a:t>重点突出，条理清楚，内容承前启后，循序渐进</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313968">
                <a:tc vMerge="1">
                  <a:txBody>
                    <a:bodyPr/>
                    <a:lstStyle/>
                    <a:p>
                      <a:endParaRPr lang="zh-CN" altLang="en-US"/>
                    </a:p>
                  </a:txBody>
                  <a:tcPr/>
                </a:tc>
                <a:tc rowSpan="5">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组织</a:t>
                      </a:r>
                      <a:endParaRPr lang="zh-CN" sz="1400" kern="100" dirty="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(32</a:t>
                      </a:r>
                      <a:r>
                        <a:rPr lang="zh-CN" sz="1400" kern="0" dirty="0">
                          <a:effectLst/>
                          <a:latin typeface="微软雅黑" panose="020B0503020204020204" pitchFamily="34" charset="-122"/>
                          <a:ea typeface="微软雅黑" panose="020B0503020204020204" pitchFamily="34" charset="-122"/>
                        </a:rPr>
                        <a:t>分</a:t>
                      </a:r>
                      <a:r>
                        <a:rPr lang="en-US" sz="1400" kern="0" dirty="0">
                          <a:effectLst/>
                          <a:latin typeface="微软雅黑" panose="020B0503020204020204" pitchFamily="34" charset="-122"/>
                          <a:ea typeface="微软雅黑" panose="020B0503020204020204" pitchFamily="34" charset="-122"/>
                        </a:rPr>
                        <a:t>)</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教学过程安排合理，方法运用灵活、恰当，教学设计方案体现完整</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2">
                  <a:txBody>
                    <a:bodyPr/>
                    <a:lstStyle/>
                    <a:p>
                      <a:pPr algn="l">
                        <a:lnSpc>
                          <a:spcPts val="1500"/>
                        </a:lnSpc>
                        <a:spcAft>
                          <a:spcPts val="0"/>
                        </a:spcAft>
                      </a:pPr>
                      <a:r>
                        <a:rPr lang="zh-CN"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zh-CN"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启发性强，能有效调动学生思维和学习积极性</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教学时间安排合理，课堂应变能力强</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熟练、有效地运用多媒体等现代教学手段</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4</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450062">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spc="-80" dirty="0">
                          <a:effectLst/>
                          <a:latin typeface="微软雅黑" panose="020B0503020204020204" pitchFamily="34" charset="-122"/>
                          <a:ea typeface="微软雅黑" panose="020B0503020204020204" pitchFamily="34" charset="-122"/>
                        </a:rPr>
                        <a:t>板书设计与教学内容紧密联系、结构合理，板书与多媒体相配合，简洁、工整、美观、大小适当</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3</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313968">
                <a:tc vMerge="1">
                  <a:txBody>
                    <a:bodyPr/>
                    <a:lstStyle/>
                    <a:p>
                      <a:endParaRPr lang="zh-CN" altLang="en-US"/>
                    </a:p>
                  </a:txBody>
                  <a:tcPr/>
                </a:tc>
                <a:tc rowSpan="3">
                  <a:txBody>
                    <a:bodyPr/>
                    <a:lstStyle/>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语言</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教态</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(11</a:t>
                      </a:r>
                      <a:r>
                        <a:rPr lang="zh-CN" sz="1400" kern="0">
                          <a:effectLst/>
                          <a:latin typeface="微软雅黑" panose="020B0503020204020204" pitchFamily="34" charset="-122"/>
                          <a:ea typeface="微软雅黑" panose="020B0503020204020204" pitchFamily="34" charset="-122"/>
                        </a:rPr>
                        <a:t>分</a:t>
                      </a:r>
                      <a:r>
                        <a:rPr lang="en-US" sz="1400" kern="0">
                          <a:effectLst/>
                          <a:latin typeface="微软雅黑" panose="020B0503020204020204" pitchFamily="34" charset="-122"/>
                          <a:ea typeface="微软雅黑" panose="020B0503020204020204" pitchFamily="34" charset="-122"/>
                        </a:rPr>
                        <a:t>)</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普通话讲课，语言清晰、流畅、准确、生动，语速节奏恰当</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5</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rowSpan="2">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endParaRPr>
                    </a:p>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肢体语言运用合理、恰当，教态自然大方</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4</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vMerge="1">
                  <a:txBody>
                    <a:bodyPr/>
                    <a:lstStyle/>
                    <a:p>
                      <a:endParaRPr lang="zh-CN" altLang="en-US"/>
                    </a:p>
                  </a:txBody>
                  <a:tcPr/>
                </a:tc>
              </a:tr>
              <a:tr h="225031">
                <a:tc vMerge="1">
                  <a:txBody>
                    <a:bodyPr/>
                    <a:lstStyle/>
                    <a:p>
                      <a:endParaRPr lang="zh-CN" altLang="en-US"/>
                    </a:p>
                  </a:txBody>
                  <a:tcPr/>
                </a:tc>
                <a:tc vMerge="1">
                  <a:txBody>
                    <a:bodyPr/>
                    <a:lstStyle/>
                    <a:p>
                      <a:endParaRPr lang="zh-CN" altLang="en-US"/>
                    </a:p>
                  </a:txBody>
                  <a:tcPr/>
                </a:tc>
                <a:tc>
                  <a:txBody>
                    <a:bodyPr/>
                    <a:lstStyle/>
                    <a:p>
                      <a:pPr algn="just">
                        <a:lnSpc>
                          <a:spcPts val="1500"/>
                        </a:lnSpc>
                        <a:spcAft>
                          <a:spcPts val="0"/>
                        </a:spcAft>
                      </a:pPr>
                      <a:r>
                        <a:rPr lang="zh-CN" sz="1400" kern="0" dirty="0">
                          <a:effectLst/>
                          <a:latin typeface="微软雅黑" panose="020B0503020204020204" pitchFamily="34" charset="-122"/>
                          <a:ea typeface="微软雅黑" panose="020B0503020204020204" pitchFamily="34" charset="-122"/>
                        </a:rPr>
                        <a:t>教态仪表自然得体，精神饱满，亲和力强</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2</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675093">
                <a:tc vMerge="1">
                  <a:txBody>
                    <a:bodyPr/>
                    <a:lstStyle/>
                    <a:p>
                      <a:endParaRPr lang="zh-CN" altLang="en-US"/>
                    </a:p>
                  </a:txBody>
                  <a:tcPr/>
                </a:tc>
                <a:tc>
                  <a:txBody>
                    <a:bodyPr/>
                    <a:lstStyle/>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教学</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特色</a:t>
                      </a:r>
                      <a:endParaRPr lang="zh-CN" sz="1400" kern="100">
                        <a:effectLst/>
                        <a:latin typeface="微软雅黑" panose="020B0503020204020204" pitchFamily="34" charset="-122"/>
                        <a:ea typeface="微软雅黑" panose="020B0503020204020204" pitchFamily="34" charset="-122"/>
                      </a:endParaRPr>
                    </a:p>
                    <a:p>
                      <a:pPr algn="ctr">
                        <a:lnSpc>
                          <a:spcPts val="1500"/>
                        </a:lnSpc>
                        <a:spcAft>
                          <a:spcPts val="0"/>
                        </a:spcAft>
                      </a:pPr>
                      <a:r>
                        <a:rPr lang="en-US" sz="1400" kern="0">
                          <a:effectLst/>
                          <a:latin typeface="微软雅黑" panose="020B0503020204020204" pitchFamily="34" charset="-122"/>
                          <a:ea typeface="微软雅黑" panose="020B0503020204020204" pitchFamily="34" charset="-122"/>
                        </a:rPr>
                        <a:t>(5</a:t>
                      </a:r>
                      <a:r>
                        <a:rPr lang="zh-CN" sz="1400" kern="0">
                          <a:effectLst/>
                          <a:latin typeface="微软雅黑" panose="020B0503020204020204" pitchFamily="34" charset="-122"/>
                          <a:ea typeface="微软雅黑" panose="020B0503020204020204" pitchFamily="34" charset="-122"/>
                        </a:rPr>
                        <a:t>分</a:t>
                      </a:r>
                      <a:r>
                        <a:rPr lang="en-US" sz="1400" kern="0">
                          <a:effectLst/>
                          <a:latin typeface="微软雅黑" panose="020B0503020204020204" pitchFamily="34" charset="-122"/>
                          <a:ea typeface="微软雅黑" panose="020B0503020204020204" pitchFamily="34" charset="-122"/>
                        </a:rPr>
                        <a:t>)</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just">
                        <a:lnSpc>
                          <a:spcPts val="1500"/>
                        </a:lnSpc>
                        <a:spcAft>
                          <a:spcPts val="0"/>
                        </a:spcAft>
                      </a:pPr>
                      <a:r>
                        <a:rPr lang="zh-CN" sz="1400" kern="0" spc="-80" dirty="0">
                          <a:effectLst/>
                          <a:latin typeface="微软雅黑" panose="020B0503020204020204" pitchFamily="34" charset="-122"/>
                          <a:ea typeface="微软雅黑" panose="020B0503020204020204" pitchFamily="34" charset="-122"/>
                        </a:rPr>
                        <a:t>教学理念先进、风格突出、感染力强、教学效果好</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en-US" sz="1400" kern="0" dirty="0">
                          <a:effectLst/>
                          <a:latin typeface="微软雅黑" panose="020B0503020204020204" pitchFamily="34" charset="-122"/>
                          <a:ea typeface="微软雅黑" panose="020B0503020204020204" pitchFamily="34" charset="-122"/>
                        </a:rPr>
                        <a:t>5</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r>
              <a:tr h="418624">
                <a:tc gridSpan="2">
                  <a:txBody>
                    <a:bodyPr/>
                    <a:lstStyle/>
                    <a:p>
                      <a:pPr algn="ctr">
                        <a:lnSpc>
                          <a:spcPts val="1500"/>
                        </a:lnSpc>
                        <a:spcAft>
                          <a:spcPts val="0"/>
                        </a:spcAft>
                      </a:pPr>
                      <a:r>
                        <a:rPr lang="zh-CN" sz="1400" kern="0">
                          <a:effectLst/>
                          <a:latin typeface="微软雅黑" panose="020B0503020204020204" pitchFamily="34" charset="-122"/>
                          <a:ea typeface="微软雅黑" panose="020B0503020204020204" pitchFamily="34" charset="-122"/>
                        </a:rPr>
                        <a:t>评委签名</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hMerge="1">
                  <a:txBody>
                    <a:bodyPr/>
                    <a:lstStyle/>
                    <a:p>
                      <a:endParaRPr lang="zh-CN" altLang="en-US"/>
                    </a:p>
                  </a:txBody>
                  <a:tcPr/>
                </a:tc>
                <a:tc>
                  <a:txBody>
                    <a:bodyPr/>
                    <a:lstStyle/>
                    <a:p>
                      <a:pPr algn="just">
                        <a:lnSpc>
                          <a:spcPts val="1500"/>
                        </a:lnSpc>
                        <a:spcAft>
                          <a:spcPts val="0"/>
                        </a:spcAft>
                      </a:pPr>
                      <a:r>
                        <a:rPr lang="en-US" sz="1400" kern="0">
                          <a:effectLst/>
                          <a:latin typeface="微软雅黑" panose="020B0503020204020204" pitchFamily="34" charset="-122"/>
                          <a:ea typeface="微软雅黑" panose="020B0503020204020204" pitchFamily="34" charset="-122"/>
                        </a:rPr>
                        <a:t> </a:t>
                      </a:r>
                      <a:endParaRPr lang="zh-CN" sz="1400" kern="10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ctr">
                        <a:lnSpc>
                          <a:spcPts val="1500"/>
                        </a:lnSpc>
                        <a:spcAft>
                          <a:spcPts val="0"/>
                        </a:spcAft>
                      </a:pPr>
                      <a:r>
                        <a:rPr lang="zh-CN" sz="1400" kern="0" dirty="0">
                          <a:effectLst/>
                          <a:latin typeface="微软雅黑" panose="020B0503020204020204" pitchFamily="34" charset="-122"/>
                          <a:ea typeface="微软雅黑" panose="020B0503020204020204" pitchFamily="34" charset="-122"/>
                        </a:rPr>
                        <a:t>合计得分</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c>
                  <a:txBody>
                    <a:bodyPr/>
                    <a:lstStyle/>
                    <a:p>
                      <a:pPr algn="l">
                        <a:lnSpc>
                          <a:spcPts val="1500"/>
                        </a:lnSpc>
                        <a:spcAft>
                          <a:spcPts val="0"/>
                        </a:spcAft>
                      </a:pPr>
                      <a:r>
                        <a:rPr lang="en-US" sz="1400" kern="0" dirty="0">
                          <a:effectLst/>
                          <a:latin typeface="微软雅黑" panose="020B0503020204020204" pitchFamily="34" charset="-122"/>
                          <a:ea typeface="微软雅黑" panose="020B0503020204020204" pitchFamily="34" charset="-122"/>
                        </a:rPr>
                        <a:t> </a:t>
                      </a:r>
                      <a:endParaRPr lang="zh-CN" sz="1400" kern="100" dirty="0">
                        <a:effectLst/>
                        <a:latin typeface="微软雅黑" panose="020B0503020204020204" pitchFamily="34" charset="-122"/>
                        <a:ea typeface="微软雅黑" panose="020B0503020204020204" pitchFamily="34" charset="-122"/>
                        <a:cs typeface="Times New Roman"/>
                      </a:endParaRPr>
                    </a:p>
                  </a:txBody>
                  <a:tcPr marL="31895" marR="31895" marT="0" marB="0" anchor="ctr"/>
                </a:tc>
              </a:tr>
            </a:tbl>
          </a:graphicData>
        </a:graphic>
      </p:graphicFrame>
    </p:spTree>
    <p:extLst>
      <p:ext uri="{BB962C8B-B14F-4D97-AF65-F5344CB8AC3E}">
        <p14:creationId xmlns:p14="http://schemas.microsoft.com/office/powerpoint/2010/main" val="3697328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44935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具体评分标准：</a:t>
            </a:r>
            <a:r>
              <a:rPr lang="zh-CN" altLang="zh-CN" sz="2400" b="1" dirty="0">
                <a:solidFill>
                  <a:srgbClr val="223C6C"/>
                </a:solidFill>
                <a:latin typeface="微软雅黑" pitchFamily="34" charset="-122"/>
                <a:ea typeface="微软雅黑" pitchFamily="34" charset="-122"/>
              </a:rPr>
              <a:t>教学反思评分</a:t>
            </a:r>
            <a:r>
              <a:rPr lang="zh-CN" altLang="zh-CN" sz="2400" b="1" dirty="0" smtClean="0">
                <a:solidFill>
                  <a:srgbClr val="223C6C"/>
                </a:solidFill>
                <a:latin typeface="微软雅黑" pitchFamily="34" charset="-122"/>
                <a:ea typeface="微软雅黑" pitchFamily="34" charset="-122"/>
              </a:rPr>
              <a:t>表</a:t>
            </a:r>
            <a:endParaRPr lang="zh-CN" altLang="en-US" sz="2400" b="1" dirty="0">
              <a:solidFill>
                <a:srgbClr val="223C6C"/>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233236203"/>
              </p:ext>
            </p:extLst>
          </p:nvPr>
        </p:nvGraphicFramePr>
        <p:xfrm>
          <a:off x="923925" y="1219199"/>
          <a:ext cx="7315200" cy="4124324"/>
        </p:xfrm>
        <a:graphic>
          <a:graphicData uri="http://schemas.openxmlformats.org/drawingml/2006/table">
            <a:tbl>
              <a:tblPr>
                <a:tableStyleId>{5940675A-B579-460E-94D1-54222C63F5DA}</a:tableStyleId>
              </a:tblPr>
              <a:tblGrid>
                <a:gridCol w="1275105"/>
                <a:gridCol w="3903549"/>
                <a:gridCol w="1048714"/>
                <a:gridCol w="1087832"/>
              </a:tblGrid>
              <a:tr h="958290">
                <a:tc>
                  <a:txBody>
                    <a:bodyPr/>
                    <a:lstStyle/>
                    <a:p>
                      <a:pPr algn="ctr">
                        <a:lnSpc>
                          <a:spcPts val="2500"/>
                        </a:lnSpc>
                        <a:spcAft>
                          <a:spcPts val="0"/>
                        </a:spcAft>
                      </a:pPr>
                      <a:r>
                        <a:rPr lang="zh-CN" sz="1800" kern="0" dirty="0">
                          <a:effectLst/>
                          <a:latin typeface="微软雅黑" panose="020B0503020204020204" pitchFamily="34" charset="-122"/>
                          <a:ea typeface="微软雅黑" panose="020B0503020204020204" pitchFamily="34" charset="-122"/>
                        </a:rPr>
                        <a:t>项目</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评测要求</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分值（</a:t>
                      </a:r>
                      <a:r>
                        <a:rPr lang="en-US" sz="1800" kern="0">
                          <a:effectLst/>
                          <a:latin typeface="微软雅黑" panose="020B0503020204020204" pitchFamily="34" charset="-122"/>
                          <a:ea typeface="微软雅黑" panose="020B0503020204020204" pitchFamily="34" charset="-122"/>
                        </a:rPr>
                        <a:t>5</a:t>
                      </a:r>
                      <a:r>
                        <a:rPr lang="zh-CN" sz="1800" kern="0">
                          <a:effectLst/>
                          <a:latin typeface="微软雅黑" panose="020B0503020204020204" pitchFamily="34" charset="-122"/>
                          <a:ea typeface="微软雅黑" panose="020B0503020204020204" pitchFamily="34" charset="-122"/>
                        </a:rPr>
                        <a:t>）</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得分</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r>
              <a:tr h="2011938">
                <a:tc>
                  <a:txBody>
                    <a:bodyPr/>
                    <a:lstStyle/>
                    <a:p>
                      <a:pPr algn="ctr">
                        <a:lnSpc>
                          <a:spcPts val="2500"/>
                        </a:lnSpc>
                        <a:spcAft>
                          <a:spcPts val="0"/>
                        </a:spcAft>
                      </a:pPr>
                      <a:r>
                        <a:rPr lang="zh-CN" sz="1800" kern="0" dirty="0">
                          <a:effectLst/>
                          <a:latin typeface="微软雅黑" panose="020B0503020204020204" pitchFamily="34" charset="-122"/>
                          <a:ea typeface="微软雅黑" panose="020B0503020204020204" pitchFamily="34" charset="-122"/>
                        </a:rPr>
                        <a:t>教学</a:t>
                      </a:r>
                      <a:endParaRPr lang="zh-CN" sz="1800" kern="100" dirty="0">
                        <a:effectLst/>
                        <a:latin typeface="微软雅黑" panose="020B0503020204020204" pitchFamily="34" charset="-122"/>
                        <a:ea typeface="微软雅黑" panose="020B0503020204020204" pitchFamily="34" charset="-122"/>
                      </a:endParaRPr>
                    </a:p>
                    <a:p>
                      <a:pPr algn="ctr">
                        <a:lnSpc>
                          <a:spcPts val="2500"/>
                        </a:lnSpc>
                        <a:spcAft>
                          <a:spcPts val="0"/>
                        </a:spcAft>
                      </a:pPr>
                      <a:r>
                        <a:rPr lang="zh-CN" sz="1800" kern="0" dirty="0">
                          <a:effectLst/>
                          <a:latin typeface="微软雅黑" panose="020B0503020204020204" pitchFamily="34" charset="-122"/>
                          <a:ea typeface="微软雅黑" panose="020B0503020204020204" pitchFamily="34" charset="-122"/>
                        </a:rPr>
                        <a:t>反思</a:t>
                      </a:r>
                      <a:endParaRPr lang="zh-CN" sz="1800" kern="100" dirty="0">
                        <a:effectLst/>
                        <a:latin typeface="微软雅黑" panose="020B0503020204020204" pitchFamily="34" charset="-122"/>
                        <a:ea typeface="微软雅黑" panose="020B0503020204020204" pitchFamily="34" charset="-122"/>
                      </a:endParaRPr>
                    </a:p>
                    <a:p>
                      <a:pPr algn="ctr">
                        <a:lnSpc>
                          <a:spcPts val="2500"/>
                        </a:lnSpc>
                        <a:spcAft>
                          <a:spcPts val="0"/>
                        </a:spcAft>
                      </a:pPr>
                      <a:r>
                        <a:rPr lang="en-US" sz="1800" kern="0" dirty="0">
                          <a:effectLst/>
                          <a:latin typeface="微软雅黑" panose="020B0503020204020204" pitchFamily="34" charset="-122"/>
                          <a:ea typeface="微软雅黑" panose="020B0503020204020204" pitchFamily="34" charset="-122"/>
                        </a:rPr>
                        <a:t>(5</a:t>
                      </a:r>
                      <a:r>
                        <a:rPr lang="zh-CN" sz="1800" kern="0" dirty="0">
                          <a:effectLst/>
                          <a:latin typeface="微软雅黑" panose="020B0503020204020204" pitchFamily="34" charset="-122"/>
                          <a:ea typeface="微软雅黑" panose="020B0503020204020204" pitchFamily="34" charset="-122"/>
                        </a:rPr>
                        <a:t>分</a:t>
                      </a:r>
                      <a:r>
                        <a:rPr lang="en-US" sz="1800" kern="0" dirty="0">
                          <a:effectLst/>
                          <a:latin typeface="微软雅黑" panose="020B0503020204020204" pitchFamily="34" charset="-122"/>
                          <a:ea typeface="微软雅黑" panose="020B0503020204020204" pitchFamily="34" charset="-122"/>
                        </a:rPr>
                        <a:t>)</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just">
                        <a:lnSpc>
                          <a:spcPts val="2500"/>
                        </a:lnSpc>
                        <a:spcAft>
                          <a:spcPts val="0"/>
                        </a:spcAft>
                      </a:pPr>
                      <a:r>
                        <a:rPr lang="zh-CN" sz="1800" kern="0" dirty="0">
                          <a:effectLst/>
                          <a:latin typeface="微软雅黑" panose="020B0503020204020204" pitchFamily="34" charset="-122"/>
                          <a:ea typeface="微软雅黑" panose="020B0503020204020204" pitchFamily="34" charset="-122"/>
                        </a:rPr>
                        <a:t>从教学理念、教学方法、教学过程三方面着手，做到联系实际、思路清晰、观点明确、文理通顺，有感而发。</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ctr">
                        <a:lnSpc>
                          <a:spcPts val="2500"/>
                        </a:lnSpc>
                        <a:spcAft>
                          <a:spcPts val="0"/>
                        </a:spcAft>
                      </a:pPr>
                      <a:r>
                        <a:rPr lang="en-US" sz="1800" kern="0">
                          <a:effectLst/>
                          <a:latin typeface="微软雅黑" panose="020B0503020204020204" pitchFamily="34" charset="-122"/>
                          <a:ea typeface="微软雅黑" panose="020B0503020204020204" pitchFamily="34" charset="-122"/>
                        </a:rPr>
                        <a:t>5</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a:txBody>
                    <a:bodyPr/>
                    <a:lstStyle/>
                    <a:p>
                      <a:pPr algn="just">
                        <a:lnSpc>
                          <a:spcPts val="2500"/>
                        </a:lnSpc>
                        <a:spcAft>
                          <a:spcPts val="0"/>
                        </a:spcAft>
                      </a:pPr>
                      <a:r>
                        <a:rPr lang="en-US" sz="1800" kern="0">
                          <a:effectLst/>
                          <a:latin typeface="微软雅黑" panose="020B0503020204020204" pitchFamily="34" charset="-122"/>
                          <a:ea typeface="微软雅黑" panose="020B0503020204020204" pitchFamily="34" charset="-122"/>
                        </a:rPr>
                        <a:t> </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r>
              <a:tr h="1154096">
                <a:tc>
                  <a:txBody>
                    <a:bodyPr/>
                    <a:lstStyle/>
                    <a:p>
                      <a:pPr algn="ctr">
                        <a:lnSpc>
                          <a:spcPts val="2500"/>
                        </a:lnSpc>
                        <a:spcAft>
                          <a:spcPts val="0"/>
                        </a:spcAft>
                      </a:pPr>
                      <a:r>
                        <a:rPr lang="zh-CN" sz="1800" kern="0">
                          <a:effectLst/>
                          <a:latin typeface="微软雅黑" panose="020B0503020204020204" pitchFamily="34" charset="-122"/>
                          <a:ea typeface="微软雅黑" panose="020B0503020204020204" pitchFamily="34" charset="-122"/>
                        </a:rPr>
                        <a:t>评委签名</a:t>
                      </a:r>
                      <a:endParaRPr lang="zh-CN" sz="1800" kern="100">
                        <a:effectLst/>
                        <a:latin typeface="微软雅黑" panose="020B0503020204020204" pitchFamily="34" charset="-122"/>
                        <a:ea typeface="微软雅黑" panose="020B0503020204020204" pitchFamily="34" charset="-122"/>
                        <a:cs typeface="Times New Roman"/>
                      </a:endParaRPr>
                    </a:p>
                  </a:txBody>
                  <a:tcPr marL="68580" marR="68580" marT="0" marB="0" anchor="ctr"/>
                </a:tc>
                <a:tc gridSpan="3">
                  <a:txBody>
                    <a:bodyPr/>
                    <a:lstStyle/>
                    <a:p>
                      <a:pPr algn="ctr">
                        <a:lnSpc>
                          <a:spcPts val="2500"/>
                        </a:lnSpc>
                        <a:spcAft>
                          <a:spcPts val="0"/>
                        </a:spcAft>
                      </a:pPr>
                      <a:r>
                        <a:rPr lang="en-US" sz="1800" kern="0" dirty="0">
                          <a:effectLst/>
                          <a:latin typeface="微软雅黑" panose="020B0503020204020204" pitchFamily="34" charset="-122"/>
                          <a:ea typeface="微软雅黑" panose="020B0503020204020204" pitchFamily="34" charset="-122"/>
                        </a:rPr>
                        <a:t> </a:t>
                      </a:r>
                      <a:endParaRPr lang="zh-CN" sz="1800" kern="100" dirty="0">
                        <a:effectLst/>
                        <a:latin typeface="微软雅黑" panose="020B0503020204020204" pitchFamily="34" charset="-122"/>
                        <a:ea typeface="微软雅黑" panose="020B0503020204020204" pitchFamily="34" charset="-122"/>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221501142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199909"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4400" b="1" dirty="0" smtClean="0">
                <a:solidFill>
                  <a:schemeClr val="bg1"/>
                </a:solidFill>
                <a:latin typeface="微软雅黑" panose="020B0503020204020204" pitchFamily="34" charset="-122"/>
                <a:ea typeface="微软雅黑" panose="020B0503020204020204" pitchFamily="34" charset="-122"/>
              </a:rPr>
              <a:t>竞赛实施</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2662" y="2314578"/>
            <a:ext cx="790510" cy="784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9841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1297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smtClean="0">
                <a:solidFill>
                  <a:srgbClr val="223C6C"/>
                </a:solidFill>
                <a:latin typeface="微软雅黑" panose="020B0503020204020204" pitchFamily="34" charset="-122"/>
                <a:ea typeface="微软雅黑" panose="020B0503020204020204" pitchFamily="34" charset="-122"/>
              </a:rPr>
              <a:t>7</a:t>
            </a:r>
            <a:r>
              <a:rPr lang="zh-CN" altLang="en-US" sz="2400" b="1" dirty="0">
                <a:solidFill>
                  <a:srgbClr val="223C6C"/>
                </a:solidFill>
                <a:latin typeface="微软雅黑" panose="020B0503020204020204" pitchFamily="34" charset="-122"/>
                <a:ea typeface="微软雅黑" panose="020B0503020204020204" pitchFamily="34" charset="-122"/>
              </a:rPr>
              <a:t>大</a:t>
            </a:r>
            <a:r>
              <a:rPr lang="zh-CN" altLang="en-US" sz="2400" b="1" dirty="0" smtClean="0">
                <a:solidFill>
                  <a:srgbClr val="223C6C"/>
                </a:solidFill>
                <a:latin typeface="微软雅黑" panose="020B0503020204020204" pitchFamily="34" charset="-122"/>
                <a:ea typeface="微软雅黑" panose="020B0503020204020204" pitchFamily="34" charset="-122"/>
              </a:rPr>
              <a:t>环节</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6" name="MH_SubTitle_1"/>
          <p:cNvSpPr/>
          <p:nvPr>
            <p:custDataLst>
              <p:tags r:id="rId1"/>
            </p:custDataLst>
          </p:nvPr>
        </p:nvSpPr>
        <p:spPr>
          <a:xfrm>
            <a:off x="1260475" y="1417638"/>
            <a:ext cx="1490663"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smtClean="0">
                <a:solidFill>
                  <a:schemeClr val="bg1"/>
                </a:solidFill>
                <a:ea typeface="微软雅黑" panose="020B0503020204020204" pitchFamily="34" charset="-122"/>
                <a:cs typeface="宋体" panose="02010600030101010101" pitchFamily="2" charset="-122"/>
              </a:rPr>
              <a:t>宣传报名</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2" name="MH_SubTitle_1"/>
          <p:cNvSpPr/>
          <p:nvPr>
            <p:custDataLst>
              <p:tags r:id="rId2"/>
            </p:custDataLst>
          </p:nvPr>
        </p:nvSpPr>
        <p:spPr>
          <a:xfrm>
            <a:off x="2914650" y="1416050"/>
            <a:ext cx="1871663" cy="792163"/>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师道讲堂</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3" name="MH_SubTitle_1"/>
          <p:cNvSpPr/>
          <p:nvPr>
            <p:custDataLst>
              <p:tags r:id="rId3"/>
            </p:custDataLst>
          </p:nvPr>
        </p:nvSpPr>
        <p:spPr>
          <a:xfrm>
            <a:off x="4932363" y="1416050"/>
            <a:ext cx="1655762" cy="792163"/>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示范</a:t>
            </a:r>
            <a:r>
              <a:rPr lang="zh-CN" altLang="zh-CN" b="1" dirty="0" smtClean="0">
                <a:solidFill>
                  <a:schemeClr val="bg1"/>
                </a:solidFill>
                <a:ea typeface="微软雅黑" panose="020B0503020204020204" pitchFamily="34" charset="-122"/>
                <a:cs typeface="宋体" panose="02010600030101010101" pitchFamily="2" charset="-122"/>
              </a:rPr>
              <a:t>教学</a:t>
            </a:r>
            <a:r>
              <a:rPr lang="zh-CN" altLang="en-US" b="1" dirty="0" smtClean="0">
                <a:solidFill>
                  <a:schemeClr val="bg1"/>
                </a:solidFill>
                <a:ea typeface="微软雅黑" panose="020B0503020204020204" pitchFamily="34" charset="-122"/>
                <a:cs typeface="宋体" panose="02010600030101010101" pitchFamily="2" charset="-122"/>
              </a:rPr>
              <a:t>及</a:t>
            </a:r>
            <a:endParaRPr lang="en-US" altLang="zh-CN" b="1" dirty="0" smtClean="0">
              <a:solidFill>
                <a:schemeClr val="bg1"/>
              </a:solidFill>
              <a:ea typeface="微软雅黑" panose="020B0503020204020204" pitchFamily="34" charset="-122"/>
              <a:cs typeface="宋体" panose="02010600030101010101" pitchFamily="2" charset="-122"/>
            </a:endParaRPr>
          </a:p>
          <a:p>
            <a:pPr algn="ctr" eaLnBrk="1" hangingPunct="1">
              <a:defRPr/>
            </a:pPr>
            <a:r>
              <a:rPr lang="zh-CN" altLang="en-US" b="1" dirty="0" smtClean="0">
                <a:solidFill>
                  <a:schemeClr val="bg1"/>
                </a:solidFill>
                <a:ea typeface="微软雅黑" panose="020B0503020204020204" pitchFamily="34" charset="-122"/>
                <a:cs typeface="宋体" panose="02010600030101010101" pitchFamily="2" charset="-122"/>
              </a:rPr>
              <a:t>国赛观摩</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4" name="MH_SubTitle_1"/>
          <p:cNvSpPr/>
          <p:nvPr>
            <p:custDataLst>
              <p:tags r:id="rId4"/>
            </p:custDataLst>
          </p:nvPr>
        </p:nvSpPr>
        <p:spPr>
          <a:xfrm>
            <a:off x="3275013" y="2352675"/>
            <a:ext cx="1562100"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复赛</a:t>
            </a:r>
            <a:endParaRPr lang="en-US" altLang="zh-CN" b="1" dirty="0">
              <a:solidFill>
                <a:schemeClr val="bg1"/>
              </a:solidFill>
              <a:ea typeface="微软雅黑" panose="020B0503020204020204" pitchFamily="34" charset="-122"/>
              <a:cs typeface="宋体" panose="02010600030101010101" pitchFamily="2" charset="-122"/>
            </a:endParaRPr>
          </a:p>
        </p:txBody>
      </p:sp>
      <p:sp>
        <p:nvSpPr>
          <p:cNvPr id="5" name="MH_SubTitle_1"/>
          <p:cNvSpPr/>
          <p:nvPr>
            <p:custDataLst>
              <p:tags r:id="rId5"/>
            </p:custDataLst>
          </p:nvPr>
        </p:nvSpPr>
        <p:spPr>
          <a:xfrm>
            <a:off x="1258888" y="2352675"/>
            <a:ext cx="1871662" cy="792163"/>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初赛</a:t>
            </a:r>
            <a:endParaRPr lang="zh-CN" altLang="en-US" b="1" dirty="0">
              <a:solidFill>
                <a:schemeClr val="bg1"/>
              </a:solidFill>
              <a:ea typeface="微软雅黑" panose="020B0503020204020204" pitchFamily="34" charset="-122"/>
              <a:cs typeface="宋体" panose="02010600030101010101" pitchFamily="2" charset="-122"/>
            </a:endParaRPr>
          </a:p>
        </p:txBody>
      </p:sp>
      <p:sp>
        <p:nvSpPr>
          <p:cNvPr id="7" name="MH_SubTitle_1"/>
          <p:cNvSpPr/>
          <p:nvPr>
            <p:custDataLst>
              <p:tags r:id="rId6"/>
            </p:custDataLst>
          </p:nvPr>
        </p:nvSpPr>
        <p:spPr>
          <a:xfrm>
            <a:off x="5003800" y="2352675"/>
            <a:ext cx="1562100"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决赛</a:t>
            </a:r>
            <a:endParaRPr lang="en-US" altLang="zh-CN" b="1" dirty="0">
              <a:solidFill>
                <a:schemeClr val="bg1"/>
              </a:solidFill>
              <a:ea typeface="微软雅黑" panose="020B0503020204020204" pitchFamily="34" charset="-122"/>
              <a:cs typeface="宋体" panose="02010600030101010101" pitchFamily="2" charset="-122"/>
            </a:endParaRPr>
          </a:p>
        </p:txBody>
      </p:sp>
      <p:sp>
        <p:nvSpPr>
          <p:cNvPr id="9226" name="Rectangle 19"/>
          <p:cNvSpPr>
            <a:spLocks noChangeArrowheads="1"/>
          </p:cNvSpPr>
          <p:nvPr/>
        </p:nvSpPr>
        <p:spPr bwMode="auto">
          <a:xfrm>
            <a:off x="1116013" y="4152900"/>
            <a:ext cx="6923087" cy="792163"/>
          </a:xfrm>
          <a:prstGeom prst="rect">
            <a:avLst/>
          </a:prstGeom>
          <a:solidFill>
            <a:srgbClr val="1E43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33A6B2"/>
              </a:solidFill>
            </a:endParaRPr>
          </a:p>
        </p:txBody>
      </p:sp>
      <p:sp>
        <p:nvSpPr>
          <p:cNvPr id="9227" name="文本框 19"/>
          <p:cNvSpPr txBox="1">
            <a:spLocks noChangeArrowheads="1"/>
          </p:cNvSpPr>
          <p:nvPr/>
        </p:nvSpPr>
        <p:spPr bwMode="auto">
          <a:xfrm>
            <a:off x="1260475" y="4368800"/>
            <a:ext cx="6769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a:solidFill>
                  <a:schemeClr val="bg1"/>
                </a:solidFill>
                <a:ea typeface="微软雅黑" panose="020B0503020204020204" pitchFamily="34" charset="-122"/>
              </a:rPr>
              <a:t>成长与规划　</a:t>
            </a:r>
            <a:r>
              <a:rPr lang="en-US" altLang="zh-CN" b="1" dirty="0">
                <a:solidFill>
                  <a:schemeClr val="bg1"/>
                </a:solidFill>
                <a:latin typeface="微软雅黑" panose="020B0503020204020204" pitchFamily="34" charset="-122"/>
                <a:ea typeface="微软雅黑" panose="020B0503020204020204" pitchFamily="34" charset="-122"/>
              </a:rPr>
              <a:t>·</a:t>
            </a:r>
            <a:r>
              <a:rPr lang="zh-CN" altLang="en-US" b="1" dirty="0">
                <a:solidFill>
                  <a:schemeClr val="bg1"/>
                </a:solidFill>
                <a:ea typeface="微软雅黑" panose="020B0503020204020204" pitchFamily="34" charset="-122"/>
              </a:rPr>
              <a:t>　教学与创新　</a:t>
            </a:r>
            <a:r>
              <a:rPr lang="en-US" altLang="zh-CN" b="1" dirty="0">
                <a:solidFill>
                  <a:schemeClr val="bg1"/>
                </a:solidFill>
                <a:latin typeface="微软雅黑" panose="020B0503020204020204" pitchFamily="34" charset="-122"/>
                <a:ea typeface="微软雅黑" panose="020B0503020204020204" pitchFamily="34" charset="-122"/>
              </a:rPr>
              <a:t>·</a:t>
            </a:r>
            <a:r>
              <a:rPr lang="zh-CN" altLang="en-US" b="1" dirty="0">
                <a:solidFill>
                  <a:schemeClr val="bg1"/>
                </a:solidFill>
                <a:ea typeface="微软雅黑" panose="020B0503020204020204" pitchFamily="34" charset="-122"/>
              </a:rPr>
              <a:t>　提升与发展　</a:t>
            </a:r>
            <a:r>
              <a:rPr lang="en-US" altLang="zh-CN" b="1" dirty="0">
                <a:solidFill>
                  <a:schemeClr val="bg1"/>
                </a:solidFill>
                <a:latin typeface="微软雅黑" panose="020B0503020204020204" pitchFamily="34" charset="-122"/>
                <a:ea typeface="微软雅黑" panose="020B0503020204020204" pitchFamily="34" charset="-122"/>
              </a:rPr>
              <a:t>·</a:t>
            </a:r>
            <a:r>
              <a:rPr lang="zh-CN" altLang="en-US" b="1" dirty="0">
                <a:solidFill>
                  <a:schemeClr val="bg1"/>
                </a:solidFill>
                <a:ea typeface="微软雅黑" panose="020B0503020204020204" pitchFamily="34" charset="-122"/>
              </a:rPr>
              <a:t>　内修与外联</a:t>
            </a:r>
          </a:p>
        </p:txBody>
      </p:sp>
      <p:sp>
        <p:nvSpPr>
          <p:cNvPr id="9228" name="Text Box 20"/>
          <p:cNvSpPr txBox="1">
            <a:spLocks noChangeArrowheads="1"/>
          </p:cNvSpPr>
          <p:nvPr/>
        </p:nvSpPr>
        <p:spPr bwMode="auto">
          <a:xfrm>
            <a:off x="6516688" y="912813"/>
            <a:ext cx="160813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8000" b="1" dirty="0" smtClean="0">
                <a:solidFill>
                  <a:srgbClr val="BCE193"/>
                </a:solidFill>
                <a:latin typeface="微软雅黑" panose="020B0503020204020204" pitchFamily="34" charset="-122"/>
                <a:ea typeface="微软雅黑" panose="020B0503020204020204" pitchFamily="34" charset="-122"/>
              </a:rPr>
              <a:t>7</a:t>
            </a:r>
            <a:endParaRPr lang="en-US" altLang="zh-CN" sz="18000" b="1" dirty="0">
              <a:solidFill>
                <a:srgbClr val="BCE193"/>
              </a:solidFill>
              <a:latin typeface="微软雅黑" panose="020B0503020204020204" pitchFamily="34" charset="-122"/>
              <a:ea typeface="微软雅黑" panose="020B0503020204020204" pitchFamily="34" charset="-122"/>
            </a:endParaRPr>
          </a:p>
        </p:txBody>
      </p:sp>
      <p:sp>
        <p:nvSpPr>
          <p:cNvPr id="15" name="MH_SubTitle_1"/>
          <p:cNvSpPr/>
          <p:nvPr>
            <p:custDataLst>
              <p:tags r:id="rId7"/>
            </p:custDataLst>
          </p:nvPr>
        </p:nvSpPr>
        <p:spPr>
          <a:xfrm>
            <a:off x="3286126" y="3286125"/>
            <a:ext cx="1562100" cy="781050"/>
          </a:xfrm>
          <a:custGeom>
            <a:avLst/>
            <a:gdLst>
              <a:gd name="connsiteX0" fmla="*/ 0 w 1601390"/>
              <a:gd name="connsiteY0" fmla="*/ 96083 h 960834"/>
              <a:gd name="connsiteX1" fmla="*/ 96083 w 1601390"/>
              <a:gd name="connsiteY1" fmla="*/ 0 h 960834"/>
              <a:gd name="connsiteX2" fmla="*/ 1505307 w 1601390"/>
              <a:gd name="connsiteY2" fmla="*/ 0 h 960834"/>
              <a:gd name="connsiteX3" fmla="*/ 1601390 w 1601390"/>
              <a:gd name="connsiteY3" fmla="*/ 96083 h 960834"/>
              <a:gd name="connsiteX4" fmla="*/ 1601390 w 1601390"/>
              <a:gd name="connsiteY4" fmla="*/ 864751 h 960834"/>
              <a:gd name="connsiteX5" fmla="*/ 1505307 w 1601390"/>
              <a:gd name="connsiteY5" fmla="*/ 960834 h 960834"/>
              <a:gd name="connsiteX6" fmla="*/ 96083 w 1601390"/>
              <a:gd name="connsiteY6" fmla="*/ 960834 h 960834"/>
              <a:gd name="connsiteX7" fmla="*/ 0 w 1601390"/>
              <a:gd name="connsiteY7" fmla="*/ 864751 h 960834"/>
              <a:gd name="connsiteX8" fmla="*/ 0 w 1601390"/>
              <a:gd name="connsiteY8" fmla="*/ 96083 h 960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1390" h="960834">
                <a:moveTo>
                  <a:pt x="0" y="96083"/>
                </a:moveTo>
                <a:cubicBezTo>
                  <a:pt x="0" y="43018"/>
                  <a:pt x="43018" y="0"/>
                  <a:pt x="96083" y="0"/>
                </a:cubicBezTo>
                <a:lnTo>
                  <a:pt x="1505307" y="0"/>
                </a:lnTo>
                <a:cubicBezTo>
                  <a:pt x="1558372" y="0"/>
                  <a:pt x="1601390" y="43018"/>
                  <a:pt x="1601390" y="96083"/>
                </a:cubicBezTo>
                <a:lnTo>
                  <a:pt x="1601390" y="864751"/>
                </a:lnTo>
                <a:cubicBezTo>
                  <a:pt x="1601390" y="917816"/>
                  <a:pt x="1558372" y="960834"/>
                  <a:pt x="1505307" y="960834"/>
                </a:cubicBezTo>
                <a:lnTo>
                  <a:pt x="96083" y="960834"/>
                </a:lnTo>
                <a:cubicBezTo>
                  <a:pt x="43018" y="960834"/>
                  <a:pt x="0" y="917816"/>
                  <a:pt x="0" y="864751"/>
                </a:cubicBezTo>
                <a:lnTo>
                  <a:pt x="0" y="96083"/>
                </a:lnTo>
                <a:close/>
              </a:path>
            </a:pathLst>
          </a:custGeom>
          <a:solidFill>
            <a:srgbClr val="90CD4B"/>
          </a:solidFill>
          <a:ln w="9525">
            <a:noFill/>
            <a:round/>
            <a:headEnd/>
            <a:tailEnd/>
          </a:ln>
          <a:effectLst>
            <a:outerShdw blurRad="63500" sx="101000" sy="101000" algn="ctr" rotWithShape="0">
              <a:prstClr val="black">
                <a:alpha val="8000"/>
              </a:prstClr>
            </a:outerShdw>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zh-CN" altLang="zh-CN" b="1" dirty="0">
                <a:solidFill>
                  <a:schemeClr val="bg1"/>
                </a:solidFill>
                <a:ea typeface="微软雅黑" panose="020B0503020204020204" pitchFamily="34" charset="-122"/>
                <a:cs typeface="宋体" panose="02010600030101010101" pitchFamily="2" charset="-122"/>
              </a:rPr>
              <a:t>总结表彰</a:t>
            </a:r>
            <a:endParaRPr lang="en-US" altLang="zh-CN" b="1" dirty="0">
              <a:solidFill>
                <a:schemeClr val="bg1"/>
              </a:solidFill>
              <a:ea typeface="微软雅黑" panose="020B0503020204020204" pitchFamily="34" charset="-122"/>
              <a:cs typeface="宋体" panose="02010600030101010101" pitchFamily="2" charset="-122"/>
            </a:endParaRPr>
          </a:p>
        </p:txBody>
      </p:sp>
    </p:spTree>
    <p:extLst>
      <p:ext uri="{BB962C8B-B14F-4D97-AF65-F5344CB8AC3E}">
        <p14:creationId xmlns:p14="http://schemas.microsoft.com/office/powerpoint/2010/main" val="18509529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27879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时间节点：</a:t>
            </a:r>
            <a:r>
              <a:rPr lang="en-US" altLang="zh-CN" sz="2400" b="1" dirty="0" smtClean="0">
                <a:solidFill>
                  <a:srgbClr val="223C6C"/>
                </a:solidFill>
                <a:latin typeface="微软雅黑" panose="020B0503020204020204" pitchFamily="34" charset="-122"/>
                <a:ea typeface="微软雅黑" panose="020B0503020204020204" pitchFamily="34" charset="-122"/>
              </a:rPr>
              <a:t>2017</a:t>
            </a:r>
            <a:r>
              <a:rPr lang="zh-CN" altLang="en-US" sz="2400" b="1" dirty="0" smtClean="0">
                <a:solidFill>
                  <a:srgbClr val="223C6C"/>
                </a:solidFill>
                <a:latin typeface="微软雅黑" panose="020B0503020204020204" pitchFamily="34" charset="-122"/>
                <a:ea typeface="微软雅黑" panose="020B0503020204020204" pitchFamily="34" charset="-122"/>
              </a:rPr>
              <a:t>年</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p:extLst>
              <p:ext uri="{D42A27DB-BD31-4B8C-83A1-F6EECF244321}">
                <p14:modId xmlns:p14="http://schemas.microsoft.com/office/powerpoint/2010/main" val="2655984678"/>
              </p:ext>
            </p:extLst>
          </p:nvPr>
        </p:nvGraphicFramePr>
        <p:xfrm>
          <a:off x="219075" y="671215"/>
          <a:ext cx="8810625" cy="4782502"/>
        </p:xfrm>
        <a:graphic>
          <a:graphicData uri="http://schemas.openxmlformats.org/drawingml/2006/table">
            <a:tbl>
              <a:tblPr firstRow="1" bandRow="1">
                <a:tableStyleId>{93296810-A885-4BE3-A3E7-6D5BEEA58F35}</a:tableStyleId>
              </a:tblPr>
              <a:tblGrid>
                <a:gridCol w="1905000"/>
                <a:gridCol w="3305175"/>
                <a:gridCol w="3600450"/>
              </a:tblGrid>
              <a:tr h="564753">
                <a:tc>
                  <a:txBody>
                    <a:bodyPr/>
                    <a:lstStyle/>
                    <a:p>
                      <a:pPr algn="ctr"/>
                      <a:endParaRPr lang="en-US" altLang="zh-CN" sz="1400" dirty="0" smtClean="0">
                        <a:latin typeface="微软雅黑" panose="020B0503020204020204" pitchFamily="34" charset="-122"/>
                        <a:ea typeface="微软雅黑" panose="020B0503020204020204" pitchFamily="34" charset="-122"/>
                      </a:endParaRPr>
                    </a:p>
                    <a:p>
                      <a:pPr algn="ctr"/>
                      <a:r>
                        <a:rPr lang="zh-CN" altLang="en-US" sz="1400" dirty="0" smtClean="0">
                          <a:latin typeface="微软雅黑" panose="020B0503020204020204" pitchFamily="34" charset="-122"/>
                          <a:ea typeface="微软雅黑" panose="020B0503020204020204" pitchFamily="34" charset="-122"/>
                        </a:rPr>
                        <a:t>环节</a:t>
                      </a:r>
                      <a:endParaRPr lang="zh-CN" altLang="en-US" sz="1400" dirty="0">
                        <a:latin typeface="微软雅黑" panose="020B0503020204020204" pitchFamily="34" charset="-122"/>
                        <a:ea typeface="微软雅黑" panose="020B0503020204020204" pitchFamily="34" charset="-122"/>
                      </a:endParaRPr>
                    </a:p>
                  </a:txBody>
                  <a:tcPr/>
                </a:tc>
                <a:tc>
                  <a:txBody>
                    <a:bodyPr/>
                    <a:lstStyle/>
                    <a:p>
                      <a:pPr algn="ctr"/>
                      <a:endParaRPr lang="en-US" altLang="zh-CN" sz="1400" dirty="0" smtClean="0">
                        <a:latin typeface="微软雅黑" panose="020B0503020204020204" pitchFamily="34" charset="-122"/>
                        <a:ea typeface="微软雅黑" panose="020B0503020204020204" pitchFamily="34" charset="-122"/>
                      </a:endParaRPr>
                    </a:p>
                    <a:p>
                      <a:pPr algn="ctr"/>
                      <a:r>
                        <a:rPr lang="zh-CN" altLang="en-US" sz="1400" dirty="0" smtClean="0">
                          <a:latin typeface="微软雅黑" panose="020B0503020204020204" pitchFamily="34" charset="-122"/>
                          <a:ea typeface="微软雅黑" panose="020B0503020204020204" pitchFamily="34" charset="-122"/>
                        </a:rPr>
                        <a:t>时间</a:t>
                      </a:r>
                      <a:endParaRPr lang="zh-CN" altLang="en-US" sz="1400" dirty="0">
                        <a:latin typeface="微软雅黑" panose="020B0503020204020204" pitchFamily="34" charset="-122"/>
                        <a:ea typeface="微软雅黑" panose="020B0503020204020204" pitchFamily="34" charset="-122"/>
                      </a:endParaRPr>
                    </a:p>
                  </a:txBody>
                  <a:tcPr/>
                </a:tc>
                <a:tc>
                  <a:txBody>
                    <a:bodyPr/>
                    <a:lstStyle/>
                    <a:p>
                      <a:pPr algn="ctr"/>
                      <a:endParaRPr lang="en-US" altLang="zh-CN" sz="1400" dirty="0" smtClean="0">
                        <a:latin typeface="微软雅黑" panose="020B0503020204020204" pitchFamily="34" charset="-122"/>
                        <a:ea typeface="微软雅黑" panose="020B0503020204020204" pitchFamily="34" charset="-122"/>
                      </a:endParaRPr>
                    </a:p>
                    <a:p>
                      <a:pPr algn="ctr"/>
                      <a:r>
                        <a:rPr lang="zh-CN" altLang="en-US" sz="1400" dirty="0" smtClean="0">
                          <a:latin typeface="微软雅黑" panose="020B0503020204020204" pitchFamily="34" charset="-122"/>
                          <a:ea typeface="微软雅黑" panose="020B0503020204020204" pitchFamily="34" charset="-122"/>
                        </a:rPr>
                        <a:t>备注</a:t>
                      </a:r>
                      <a:endParaRPr lang="zh-CN" altLang="en-US" sz="1400" dirty="0">
                        <a:latin typeface="微软雅黑" panose="020B0503020204020204" pitchFamily="34" charset="-122"/>
                        <a:ea typeface="微软雅黑" panose="020B0503020204020204" pitchFamily="34" charset="-122"/>
                      </a:endParaRPr>
                    </a:p>
                  </a:txBody>
                  <a:tcPr/>
                </a:tc>
              </a:tr>
              <a:tr h="5647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500" b="1" dirty="0" smtClean="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500" b="1" dirty="0" smtClean="0">
                          <a:solidFill>
                            <a:schemeClr val="tx1"/>
                          </a:solidFill>
                          <a:latin typeface="微软雅黑" panose="020B0503020204020204" pitchFamily="34" charset="-122"/>
                          <a:ea typeface="微软雅黑" panose="020B0503020204020204" pitchFamily="34" charset="-122"/>
                          <a:cs typeface="宋体" panose="02010600030101010101" pitchFamily="2" charset="-122"/>
                        </a:rPr>
                        <a:t>宣传报名</a:t>
                      </a:r>
                      <a:endParaRPr lang="zh-CN" altLang="en-US" sz="1500" b="1" dirty="0" smtClean="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a:tc>
                <a:tc>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3</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6</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日</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—4</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7</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日</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在学院报名参赛</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参赛资格审核工作由各</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学院</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负责</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404257">
                <a:tc>
                  <a:txBody>
                    <a:bodyPr/>
                    <a:lstStyle/>
                    <a:p>
                      <a:pPr algn="ctr"/>
                      <a:r>
                        <a:rPr lang="zh-CN" altLang="en-US" sz="1500" b="1" dirty="0" smtClean="0">
                          <a:solidFill>
                            <a:schemeClr val="tx1"/>
                          </a:solidFill>
                          <a:latin typeface="微软雅黑" panose="020B0503020204020204" pitchFamily="34" charset="-122"/>
                          <a:ea typeface="微软雅黑" panose="020B0503020204020204" pitchFamily="34" charset="-122"/>
                        </a:rPr>
                        <a:t>师道讲堂</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学校组织在</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4</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月下旬</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进行</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rowSpan="2">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鼓励各学院</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开展</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示范教学及国赛观摩</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en-US" sz="1500" dirty="0" smtClean="0">
                          <a:solidFill>
                            <a:schemeClr val="tx1"/>
                          </a:solidFill>
                          <a:latin typeface="微软雅黑" panose="020B0503020204020204" pitchFamily="34" charset="-122"/>
                          <a:ea typeface="微软雅黑" panose="020B0503020204020204" pitchFamily="34" charset="-122"/>
                        </a:rPr>
                        <a:t>学校邀请全国教学竞赛一等奖教师</a:t>
                      </a:r>
                      <a:endParaRPr lang="en-US" altLang="zh-CN" sz="1500" dirty="0" smtClean="0">
                        <a:solidFill>
                          <a:schemeClr val="tx1"/>
                        </a:solidFill>
                        <a:latin typeface="微软雅黑" panose="020B0503020204020204" pitchFamily="34" charset="-122"/>
                        <a:ea typeface="微软雅黑" panose="020B0503020204020204" pitchFamily="34" charset="-122"/>
                      </a:endParaRPr>
                    </a:p>
                    <a:p>
                      <a:pPr algn="ctr"/>
                      <a:r>
                        <a:rPr lang="en-US" altLang="zh-CN" sz="1500" dirty="0" smtClean="0">
                          <a:solidFill>
                            <a:schemeClr val="tx1"/>
                          </a:solidFill>
                          <a:latin typeface="微软雅黑" panose="020B0503020204020204" pitchFamily="34" charset="-122"/>
                          <a:ea typeface="微软雅黑" panose="020B0503020204020204" pitchFamily="34" charset="-122"/>
                        </a:rPr>
                        <a:t>4</a:t>
                      </a:r>
                      <a:r>
                        <a:rPr lang="zh-CN" altLang="en-US" sz="1500" dirty="0" smtClean="0">
                          <a:solidFill>
                            <a:schemeClr val="tx1"/>
                          </a:solidFill>
                          <a:latin typeface="微软雅黑" panose="020B0503020204020204" pitchFamily="34" charset="-122"/>
                          <a:ea typeface="微软雅黑" panose="020B0503020204020204" pitchFamily="34" charset="-122"/>
                        </a:rPr>
                        <a:t>月来校进行示范教学</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algn="ctr"/>
                      <a:endParaRPr lang="en-US"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初赛</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5</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7</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en-US" sz="1500" dirty="0" smtClean="0">
                          <a:solidFill>
                            <a:schemeClr val="tx1"/>
                          </a:solidFill>
                          <a:latin typeface="微软雅黑" panose="020B0503020204020204" pitchFamily="34" charset="-122"/>
                          <a:ea typeface="微软雅黑" panose="020B0503020204020204" pitchFamily="34" charset="-122"/>
                        </a:rPr>
                        <a:t>学院组织</a:t>
                      </a:r>
                      <a:endParaRPr lang="en-US" altLang="zh-CN" sz="1500" dirty="0" smtClean="0">
                        <a:solidFill>
                          <a:schemeClr val="tx1"/>
                        </a:solidFill>
                        <a:latin typeface="微软雅黑" panose="020B0503020204020204" pitchFamily="34" charset="-122"/>
                        <a:ea typeface="微软雅黑" panose="020B0503020204020204" pitchFamily="34" charset="-122"/>
                      </a:endParaRPr>
                    </a:p>
                    <a:p>
                      <a:pPr algn="ctr"/>
                      <a:r>
                        <a:rPr lang="zh-CN" altLang="en-US" sz="1500" dirty="0" smtClean="0">
                          <a:solidFill>
                            <a:schemeClr val="tx1"/>
                          </a:solidFill>
                          <a:latin typeface="微软雅黑" panose="020B0503020204020204" pitchFamily="34" charset="-122"/>
                          <a:ea typeface="微软雅黑" panose="020B0503020204020204" pitchFamily="34" charset="-122"/>
                        </a:rPr>
                        <a:t>研究生组单独组织；</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双语教学</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和</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全英文教学</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组</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及教学创新</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组</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，直接进入复赛</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复赛</a:t>
                      </a:r>
                      <a:r>
                        <a:rPr lang="zh-CN" altLang="en-US"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a:t>
                      </a:r>
                      <a:r>
                        <a:rPr lang="en-US"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9</a:t>
                      </a:r>
                      <a:r>
                        <a:rPr lang="zh-CN" altLang="en-US"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组进行）</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10</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月中旬</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rowSpan="2">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学校组织</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课堂教学时间</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20</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分钟；</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点评（可含答辩）时间</a:t>
                      </a: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3-5</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分钟</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r h="564753">
                <a:tc>
                  <a:txBody>
                    <a:bodyPr/>
                    <a:lstStyle/>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决赛</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11</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月上旬</a:t>
                      </a:r>
                      <a:endParaRPr lang="en-US"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（评委会</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由专家、优秀青年教师代表及学生代表组成</a:t>
                      </a: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vMerge="1">
                  <a:txBody>
                    <a:bodyPr/>
                    <a:lstStyle/>
                    <a:p>
                      <a:endParaRPr lang="zh-CN" altLang="en-US" dirty="0"/>
                    </a:p>
                  </a:txBody>
                  <a:tcPr/>
                </a:tc>
              </a:tr>
              <a:tr h="564753">
                <a:tc>
                  <a:txBody>
                    <a:bodyPr/>
                    <a:lstStyle/>
                    <a:p>
                      <a:pPr algn="ctr"/>
                      <a:r>
                        <a:rPr lang="zh-CN" altLang="zh-CN" sz="1500" b="1"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总结表彰</a:t>
                      </a:r>
                      <a:endParaRPr lang="zh-CN" altLang="en-US" sz="15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决赛结束后一周内</a:t>
                      </a: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请</a:t>
                      </a:r>
                      <a:r>
                        <a:rPr lang="zh-CN"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各教学单位认真总结赛事组织工作</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endParaRPr lang="en-US" altLang="zh-CN"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endParaRPr>
                    </a:p>
                    <a:p>
                      <a:pPr algn="ctr"/>
                      <a:r>
                        <a:rPr lang="zh-CN" altLang="en-US" sz="1500" b="0" i="0" u="none" strike="noStrike" cap="none" spc="0" baseline="0" dirty="0" smtClean="0">
                          <a:ln>
                            <a:noFill/>
                          </a:ln>
                          <a:solidFill>
                            <a:schemeClr val="tx1"/>
                          </a:solidFill>
                          <a:effectLst/>
                          <a:uFillTx/>
                          <a:latin typeface="微软雅黑" panose="020B0503020204020204" pitchFamily="34" charset="-122"/>
                          <a:ea typeface="微软雅黑" panose="020B0503020204020204" pitchFamily="34" charset="-122"/>
                          <a:cs typeface="+mn-cs"/>
                          <a:sym typeface="Arial"/>
                        </a:rPr>
                        <a:t>将举行隆重的表彰仪式</a:t>
                      </a:r>
                      <a:endParaRPr lang="zh-CN" altLang="en-US" sz="1500" dirty="0">
                        <a:solidFill>
                          <a:schemeClr val="tx1"/>
                        </a:solidFill>
                        <a:latin typeface="微软雅黑" panose="020B0503020204020204" pitchFamily="34" charset="-122"/>
                        <a:ea typeface="微软雅黑" panose="020B0503020204020204" pitchFamily="34" charset="-122"/>
                      </a:endParaRPr>
                    </a:p>
                  </a:txBody>
                  <a:tcPr/>
                </a:tc>
              </a:tr>
            </a:tbl>
          </a:graphicData>
        </a:graphic>
      </p:graphicFrame>
    </p:spTree>
    <p:extLst>
      <p:ext uri="{BB962C8B-B14F-4D97-AF65-F5344CB8AC3E}">
        <p14:creationId xmlns:p14="http://schemas.microsoft.com/office/powerpoint/2010/main" val="30587998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奖励办法</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4" name="内容占位符 14"/>
          <p:cNvSpPr txBox="1">
            <a:spLocks noChangeArrowheads="1"/>
          </p:cNvSpPr>
          <p:nvPr/>
        </p:nvSpPr>
        <p:spPr bwMode="auto">
          <a:xfrm>
            <a:off x="611188" y="985837"/>
            <a:ext cx="8147050" cy="4357687"/>
          </a:xfrm>
          <a:prstGeom prst="rect">
            <a:avLst/>
          </a:prstGeom>
          <a:noFill/>
          <a:ln w="12700">
            <a:miter lim="4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19" rIns="45719">
            <a:normAutofit fontScale="85000" lnSpcReduction="10000"/>
          </a:bodyPr>
          <a:lst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a:lstStyle>
          <a:p>
            <a:pPr hangingPunct="1">
              <a:lnSpc>
                <a:spcPct val="150000"/>
              </a:lnSpc>
              <a:buFont typeface="Wingdings" panose="05000000000000000000" pitchFamily="2" charset="2"/>
              <a:buChar char="u"/>
              <a:defRPr/>
            </a:pPr>
            <a:r>
              <a:rPr lang="zh-CN" altLang="zh-CN" sz="2000" b="1" dirty="0" smtClean="0">
                <a:solidFill>
                  <a:srgbClr val="1E4380"/>
                </a:solidFill>
                <a:latin typeface="微软雅黑" panose="020B0503020204020204" pitchFamily="34" charset="-122"/>
                <a:ea typeface="微软雅黑" panose="020B0503020204020204" pitchFamily="34" charset="-122"/>
              </a:rPr>
              <a:t>凡</a:t>
            </a:r>
            <a:r>
              <a:rPr lang="zh-CN" altLang="zh-CN" sz="2000" b="1" dirty="0">
                <a:solidFill>
                  <a:srgbClr val="1E4380"/>
                </a:solidFill>
                <a:latin typeface="微软雅黑" panose="020B0503020204020204" pitchFamily="34" charset="-122"/>
                <a:ea typeface="微软雅黑" panose="020B0503020204020204" pitchFamily="34" charset="-122"/>
              </a:rPr>
              <a:t>在复赛和决赛中获奖的教师，学校将给予奖励</a:t>
            </a:r>
            <a:r>
              <a:rPr lang="zh-CN" altLang="zh-CN" sz="2000" b="1" dirty="0" smtClean="0">
                <a:solidFill>
                  <a:srgbClr val="1E4380"/>
                </a:solidFill>
                <a:latin typeface="微软雅黑" panose="020B0503020204020204" pitchFamily="34" charset="-122"/>
                <a:ea typeface="微软雅黑" panose="020B0503020204020204" pitchFamily="34" charset="-122"/>
              </a:rPr>
              <a:t>。拟</a:t>
            </a:r>
            <a:r>
              <a:rPr lang="zh-CN" altLang="zh-CN" sz="2000" b="1" dirty="0">
                <a:solidFill>
                  <a:srgbClr val="1E4380"/>
                </a:solidFill>
                <a:latin typeface="微软雅黑" panose="020B0503020204020204" pitchFamily="34" charset="-122"/>
                <a:ea typeface="微软雅黑" panose="020B0503020204020204" pitchFamily="34" charset="-122"/>
              </a:rPr>
              <a:t>评一等奖、二等奖、三等奖若干，颁发荣誉证书及奖金；对进入复赛而未进入决赛的参赛教师，颁发奖品；对组织参赛的教学单位设立优秀组织奖，数量和奖金若干</a:t>
            </a:r>
            <a:r>
              <a:rPr lang="zh-CN" altLang="zh-CN" sz="2000" b="1" dirty="0" smtClean="0">
                <a:solidFill>
                  <a:srgbClr val="1E4380"/>
                </a:solidFill>
                <a:latin typeface="微软雅黑" panose="020B0503020204020204" pitchFamily="34" charset="-122"/>
                <a:ea typeface="微软雅黑" panose="020B0503020204020204" pitchFamily="34" charset="-122"/>
              </a:rPr>
              <a:t>。</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2000" b="1" dirty="0" smtClean="0">
                <a:solidFill>
                  <a:srgbClr val="FF0000"/>
                </a:solidFill>
                <a:latin typeface="微软雅黑" panose="020B0503020204020204" pitchFamily="34" charset="-122"/>
                <a:ea typeface="微软雅黑" panose="020B0503020204020204" pitchFamily="34" charset="-122"/>
              </a:rPr>
              <a:t>进入复赛以后，可计算相应的教学工作量。</a:t>
            </a:r>
            <a:endParaRPr lang="en-US" altLang="zh-CN" sz="2000" b="1" dirty="0" smtClean="0">
              <a:solidFill>
                <a:srgbClr val="FF000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zh-CN" sz="2000" b="1" dirty="0" smtClean="0">
                <a:solidFill>
                  <a:srgbClr val="1E4380"/>
                </a:solidFill>
                <a:latin typeface="微软雅黑" panose="020B0503020204020204" pitchFamily="34" charset="-122"/>
                <a:ea typeface="微软雅黑" panose="020B0503020204020204" pitchFamily="34" charset="-122"/>
              </a:rPr>
              <a:t>本</a:t>
            </a:r>
            <a:r>
              <a:rPr lang="zh-CN" altLang="zh-CN" sz="2000" b="1" dirty="0">
                <a:solidFill>
                  <a:srgbClr val="1E4380"/>
                </a:solidFill>
                <a:latin typeface="微软雅黑" panose="020B0503020204020204" pitchFamily="34" charset="-122"/>
                <a:ea typeface="微软雅黑" panose="020B0503020204020204" pitchFamily="34" charset="-122"/>
              </a:rPr>
              <a:t>次教学竞赛中获得的奖项，学校将视为一项重要业绩，记入教师个人档案。在教学质量评价、教改立项、教学之星评选、出国进修、职称评定、职务聘任等方面将作为优先条件加以考虑</a:t>
            </a:r>
            <a:r>
              <a:rPr lang="zh-CN" altLang="zh-CN" sz="2000" b="1" dirty="0" smtClean="0">
                <a:solidFill>
                  <a:srgbClr val="1E4380"/>
                </a:solidFill>
                <a:latin typeface="微软雅黑" panose="020B0503020204020204" pitchFamily="34" charset="-122"/>
                <a:ea typeface="微软雅黑" panose="020B0503020204020204" pitchFamily="34" charset="-122"/>
              </a:rPr>
              <a:t>。</a:t>
            </a:r>
            <a:r>
              <a:rPr lang="zh-CN" altLang="zh-CN" sz="2000" b="1" dirty="0">
                <a:solidFill>
                  <a:srgbClr val="FF0000"/>
                </a:solidFill>
                <a:latin typeface="微软雅黑" panose="020B0503020204020204" pitchFamily="34" charset="-122"/>
                <a:ea typeface="微软雅黑" panose="020B0503020204020204" pitchFamily="34" charset="-122"/>
              </a:rPr>
              <a:t>在本次教学竞赛中获得校级一等奖的教师，均可获得教改项目立项；获得二等奖的教师，将获教改项目优先支持</a:t>
            </a:r>
            <a:r>
              <a:rPr lang="zh-CN" altLang="zh-CN" sz="2000" b="1" dirty="0">
                <a:solidFill>
                  <a:srgbClr val="1E4380"/>
                </a:solidFill>
                <a:latin typeface="微软雅黑" panose="020B0503020204020204" pitchFamily="34" charset="-122"/>
                <a:ea typeface="微软雅黑" panose="020B0503020204020204" pitchFamily="34" charset="-122"/>
              </a:rPr>
              <a:t>。</a:t>
            </a:r>
          </a:p>
          <a:p>
            <a:pPr hangingPunct="1">
              <a:lnSpc>
                <a:spcPct val="150000"/>
              </a:lnSpc>
              <a:buFont typeface="Wingdings" panose="05000000000000000000" pitchFamily="2" charset="2"/>
              <a:buChar char="u"/>
              <a:defRPr/>
            </a:pPr>
            <a:r>
              <a:rPr lang="zh-CN" altLang="zh-CN" sz="2000" b="1" dirty="0" smtClean="0">
                <a:solidFill>
                  <a:srgbClr val="1E4380"/>
                </a:solidFill>
                <a:latin typeface="微软雅黑" panose="020B0503020204020204" pitchFamily="34" charset="-122"/>
                <a:ea typeface="微软雅黑" panose="020B0503020204020204" pitchFamily="34" charset="-122"/>
              </a:rPr>
              <a:t>在</a:t>
            </a:r>
            <a:r>
              <a:rPr lang="zh-CN" altLang="zh-CN" sz="2000" b="1" dirty="0">
                <a:solidFill>
                  <a:srgbClr val="1E4380"/>
                </a:solidFill>
                <a:latin typeface="微软雅黑" panose="020B0503020204020204" pitchFamily="34" charset="-122"/>
                <a:ea typeface="微软雅黑" panose="020B0503020204020204" pitchFamily="34" charset="-122"/>
              </a:rPr>
              <a:t>本次比赛中获得一、二等奖的教师将由学校推荐参加四川省及国家组织的相关教学技能大赛</a:t>
            </a:r>
            <a:r>
              <a:rPr lang="zh-CN" altLang="zh-CN" sz="2000" b="1" dirty="0" smtClean="0">
                <a:solidFill>
                  <a:srgbClr val="1E4380"/>
                </a:solidFill>
                <a:latin typeface="微软雅黑" panose="020B0503020204020204" pitchFamily="34" charset="-122"/>
                <a:ea typeface="微软雅黑" panose="020B0503020204020204" pitchFamily="34" charset="-122"/>
              </a:rPr>
              <a:t>。</a:t>
            </a:r>
            <a:endParaRPr lang="en-US" altLang="zh-CN" sz="1700" b="1" dirty="0" smtClean="0">
              <a:solidFill>
                <a:srgbClr val="1E305C"/>
              </a:solidFill>
              <a:latin typeface="微软雅黑" pitchFamily="34" charset="-122"/>
              <a:ea typeface="微软雅黑" pitchFamily="34" charset="-122"/>
            </a:endParaRPr>
          </a:p>
          <a:p>
            <a:pPr marL="0" indent="0" hangingPunct="1">
              <a:buFontTx/>
              <a:buNone/>
            </a:pPr>
            <a:endParaRPr lang="en-US" altLang="zh-CN" sz="1700" b="1" dirty="0" smtClean="0">
              <a:solidFill>
                <a:srgbClr val="1E305C"/>
              </a:solidFill>
              <a:latin typeface="微软雅黑" pitchFamily="34" charset="-122"/>
              <a:ea typeface="微软雅黑" pitchFamily="34" charset="-122"/>
            </a:endParaRPr>
          </a:p>
          <a:p>
            <a:pPr marL="0" indent="0" hangingPunct="1">
              <a:buFontTx/>
              <a:buNone/>
            </a:pPr>
            <a:endParaRPr lang="en-US" altLang="zh-CN" sz="1700" b="1" dirty="0" smtClean="0">
              <a:solidFill>
                <a:srgbClr val="1E305C"/>
              </a:solidFill>
              <a:latin typeface="微软雅黑" pitchFamily="34" charset="-122"/>
              <a:ea typeface="微软雅黑" pitchFamily="34" charset="-122"/>
            </a:endParaRPr>
          </a:p>
          <a:p>
            <a:pPr marL="0" indent="0" hangingPunct="1">
              <a:buFontTx/>
              <a:buNone/>
            </a:pPr>
            <a:endParaRPr lang="zh-CN" altLang="en-US" sz="1300" dirty="0" smtClean="0">
              <a:solidFill>
                <a:srgbClr val="1E305C"/>
              </a:solidFill>
              <a:latin typeface="微软雅黑" pitchFamily="34" charset="-122"/>
              <a:ea typeface="微软雅黑" pitchFamily="34" charset="-122"/>
            </a:endParaRPr>
          </a:p>
        </p:txBody>
      </p:sp>
    </p:spTree>
    <p:extLst>
      <p:ext uri="{BB962C8B-B14F-4D97-AF65-F5344CB8AC3E}">
        <p14:creationId xmlns:p14="http://schemas.microsoft.com/office/powerpoint/2010/main" val="45330865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35702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组织机构及组织工作要求</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4" name="内容占位符 14"/>
          <p:cNvSpPr txBox="1">
            <a:spLocks noChangeArrowheads="1"/>
          </p:cNvSpPr>
          <p:nvPr/>
        </p:nvSpPr>
        <p:spPr bwMode="auto">
          <a:xfrm>
            <a:off x="611188" y="985837"/>
            <a:ext cx="8147050" cy="4357687"/>
          </a:xfrm>
          <a:prstGeom prst="rect">
            <a:avLst/>
          </a:prstGeom>
          <a:noFill/>
          <a:ln w="12700">
            <a:miter lim="4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19" rIns="45719">
            <a:normAutofit fontScale="92500"/>
          </a:bodyPr>
          <a:lst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a:lstStyle>
          <a:p>
            <a:pPr hangingPunct="1">
              <a:lnSpc>
                <a:spcPct val="150000"/>
              </a:lnSpc>
              <a:buFont typeface="Wingdings" panose="05000000000000000000" pitchFamily="2" charset="2"/>
              <a:buChar char="u"/>
              <a:defRPr/>
            </a:pPr>
            <a:r>
              <a:rPr lang="zh-CN" altLang="zh-CN" sz="1600" b="1" dirty="0">
                <a:solidFill>
                  <a:srgbClr val="1E4380"/>
                </a:solidFill>
                <a:latin typeface="微软雅黑" panose="020B0503020204020204" pitchFamily="34" charset="-122"/>
                <a:ea typeface="微软雅黑" panose="020B0503020204020204" pitchFamily="34" charset="-122"/>
              </a:rPr>
              <a:t>本次竞赛由校工会、教师发展中心、教务处、研究生院、人事处、党委宣传部共同主办</a:t>
            </a:r>
            <a:r>
              <a:rPr lang="zh-CN" altLang="zh-CN" sz="1600" b="1" dirty="0" smtClean="0">
                <a:solidFill>
                  <a:srgbClr val="1E4380"/>
                </a:solidFill>
                <a:latin typeface="微软雅黑" panose="020B0503020204020204" pitchFamily="34" charset="-122"/>
                <a:ea typeface="微软雅黑" panose="020B0503020204020204" pitchFamily="34" charset="-122"/>
              </a:rPr>
              <a:t>。</a:t>
            </a:r>
            <a:endParaRPr lang="en-US" altLang="zh-CN" sz="1600" b="1" dirty="0" smtClean="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zh-CN" sz="1600" b="1" dirty="0" smtClean="0">
                <a:solidFill>
                  <a:srgbClr val="1E4380"/>
                </a:solidFill>
                <a:latin typeface="微软雅黑" panose="020B0503020204020204" pitchFamily="34" charset="-122"/>
                <a:ea typeface="微软雅黑" panose="020B0503020204020204" pitchFamily="34" charset="-122"/>
              </a:rPr>
              <a:t>各单位</a:t>
            </a:r>
            <a:r>
              <a:rPr lang="zh-CN" altLang="zh-CN" sz="1600" b="1" dirty="0">
                <a:solidFill>
                  <a:srgbClr val="1E4380"/>
                </a:solidFill>
                <a:latin typeface="微软雅黑" panose="020B0503020204020204" pitchFamily="34" charset="-122"/>
                <a:ea typeface="微软雅黑" panose="020B0503020204020204" pitchFamily="34" charset="-122"/>
              </a:rPr>
              <a:t>的教学竞赛组织工作由各分管本科教学和研究生教学的院领导及部门工会主席等组成的领导小组牵头实施。</a:t>
            </a:r>
          </a:p>
          <a:p>
            <a:pPr hangingPunct="1">
              <a:lnSpc>
                <a:spcPct val="150000"/>
              </a:lnSpc>
              <a:buFont typeface="Wingdings" panose="05000000000000000000" pitchFamily="2" charset="2"/>
              <a:buChar char="u"/>
              <a:defRPr/>
            </a:pPr>
            <a:r>
              <a:rPr lang="zh-CN" altLang="en-US" sz="1600" b="1" dirty="0" smtClean="0">
                <a:solidFill>
                  <a:srgbClr val="1E4380"/>
                </a:solidFill>
                <a:latin typeface="微软雅黑" panose="020B0503020204020204" pitchFamily="34" charset="-122"/>
                <a:ea typeface="微软雅黑" panose="020B0503020204020204" pitchFamily="34" charset="-122"/>
              </a:rPr>
              <a:t>请各单位</a:t>
            </a:r>
            <a:r>
              <a:rPr lang="zh-CN" altLang="zh-CN" sz="1600" b="1" dirty="0" smtClean="0">
                <a:solidFill>
                  <a:srgbClr val="1E4380"/>
                </a:solidFill>
                <a:latin typeface="微软雅黑" panose="020B0503020204020204" pitchFamily="34" charset="-122"/>
                <a:ea typeface="微软雅黑" panose="020B0503020204020204" pitchFamily="34" charset="-122"/>
              </a:rPr>
              <a:t>围绕</a:t>
            </a:r>
            <a:r>
              <a:rPr lang="zh-CN" altLang="zh-CN" sz="1600" b="1" dirty="0">
                <a:solidFill>
                  <a:srgbClr val="1E4380"/>
                </a:solidFill>
                <a:latin typeface="微软雅黑" panose="020B0503020204020204" pitchFamily="34" charset="-122"/>
                <a:ea typeface="微软雅黑" panose="020B0503020204020204" pitchFamily="34" charset="-122"/>
              </a:rPr>
              <a:t>竞赛多方位开展工作。鼓励各教学单位根据竞赛要求，开展专题教学研讨、教学观摩、竞赛辅导、教学交流等活动。</a:t>
            </a:r>
            <a:endParaRPr lang="en-US" altLang="zh-CN"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smtClean="0">
                <a:solidFill>
                  <a:srgbClr val="1E4380"/>
                </a:solidFill>
                <a:latin typeface="微软雅黑" panose="020B0503020204020204" pitchFamily="34" charset="-122"/>
                <a:ea typeface="微软雅黑" panose="020B0503020204020204" pitchFamily="34" charset="-122"/>
              </a:rPr>
              <a:t>要求</a:t>
            </a:r>
            <a:r>
              <a:rPr lang="zh-CN" altLang="zh-CN" sz="1600" b="1" dirty="0" smtClean="0">
                <a:solidFill>
                  <a:srgbClr val="1E4380"/>
                </a:solidFill>
                <a:latin typeface="微软雅黑" panose="020B0503020204020204" pitchFamily="34" charset="-122"/>
                <a:ea typeface="微软雅黑" panose="020B0503020204020204" pitchFamily="34" charset="-122"/>
              </a:rPr>
              <a:t>规范</a:t>
            </a:r>
            <a:r>
              <a:rPr lang="zh-CN" altLang="zh-CN" sz="1600" b="1" dirty="0">
                <a:solidFill>
                  <a:srgbClr val="1E4380"/>
                </a:solidFill>
                <a:latin typeface="微软雅黑" panose="020B0503020204020204" pitchFamily="34" charset="-122"/>
                <a:ea typeface="微软雅黑" panose="020B0503020204020204" pitchFamily="34" charset="-122"/>
              </a:rPr>
              <a:t>赛事公告及赛场布置。</a:t>
            </a:r>
            <a:endParaRPr lang="en-US" altLang="zh-CN"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a:solidFill>
                  <a:srgbClr val="1E4380"/>
                </a:solidFill>
                <a:latin typeface="微软雅黑" panose="020B0503020204020204" pitchFamily="34" charset="-122"/>
                <a:ea typeface="微软雅黑" panose="020B0503020204020204" pitchFamily="34" charset="-122"/>
              </a:rPr>
              <a:t>请</a:t>
            </a:r>
            <a:r>
              <a:rPr lang="zh-CN" altLang="en-US" sz="1600" b="1" dirty="0" smtClean="0">
                <a:solidFill>
                  <a:srgbClr val="1E4380"/>
                </a:solidFill>
                <a:latin typeface="微软雅黑" panose="020B0503020204020204" pitchFamily="34" charset="-122"/>
                <a:ea typeface="微软雅黑" panose="020B0503020204020204" pitchFamily="34" charset="-122"/>
              </a:rPr>
              <a:t>各单位</a:t>
            </a:r>
            <a:r>
              <a:rPr lang="zh-CN" altLang="zh-CN" sz="1600" b="1" dirty="0" smtClean="0">
                <a:solidFill>
                  <a:srgbClr val="1E4380"/>
                </a:solidFill>
                <a:latin typeface="微软雅黑" panose="020B0503020204020204" pitchFamily="34" charset="-122"/>
                <a:ea typeface="微软雅黑" panose="020B0503020204020204" pitchFamily="34" charset="-122"/>
              </a:rPr>
              <a:t>重视</a:t>
            </a:r>
            <a:r>
              <a:rPr lang="zh-CN" altLang="zh-CN" sz="1600" b="1" dirty="0">
                <a:solidFill>
                  <a:srgbClr val="1E4380"/>
                </a:solidFill>
                <a:latin typeface="微软雅黑" panose="020B0503020204020204" pitchFamily="34" charset="-122"/>
                <a:ea typeface="微软雅黑" panose="020B0503020204020204" pitchFamily="34" charset="-122"/>
              </a:rPr>
              <a:t>竞赛宣传工作，通过本单位网站、新媒体等途径动态报道比赛及相关活动，并且注意挖掘亮点，及时向党委宣传部和校工会报送宣传信息。</a:t>
            </a:r>
            <a:endParaRPr lang="en-US" altLang="zh-CN"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a:solidFill>
                  <a:srgbClr val="1E4380"/>
                </a:solidFill>
                <a:latin typeface="微软雅黑" panose="020B0503020204020204" pitchFamily="34" charset="-122"/>
                <a:ea typeface="微软雅黑" panose="020B0503020204020204" pitchFamily="34" charset="-122"/>
              </a:rPr>
              <a:t>请</a:t>
            </a:r>
            <a:r>
              <a:rPr lang="zh-CN" altLang="en-US" sz="1600" b="1" dirty="0" smtClean="0">
                <a:solidFill>
                  <a:srgbClr val="1E4380"/>
                </a:solidFill>
                <a:latin typeface="微软雅黑" panose="020B0503020204020204" pitchFamily="34" charset="-122"/>
                <a:ea typeface="微软雅黑" panose="020B0503020204020204" pitchFamily="34" charset="-122"/>
              </a:rPr>
              <a:t>各单位</a:t>
            </a:r>
            <a:r>
              <a:rPr lang="zh-CN" altLang="zh-CN" sz="1600" b="1" dirty="0" smtClean="0">
                <a:solidFill>
                  <a:srgbClr val="1E4380"/>
                </a:solidFill>
                <a:latin typeface="微软雅黑" panose="020B0503020204020204" pitchFamily="34" charset="-122"/>
                <a:ea typeface="微软雅黑" panose="020B0503020204020204" pitchFamily="34" charset="-122"/>
              </a:rPr>
              <a:t>及时</a:t>
            </a:r>
            <a:r>
              <a:rPr lang="zh-CN" altLang="zh-CN" sz="1600" b="1" dirty="0">
                <a:solidFill>
                  <a:srgbClr val="1E4380"/>
                </a:solidFill>
                <a:latin typeface="微软雅黑" panose="020B0503020204020204" pitchFamily="34" charset="-122"/>
                <a:ea typeface="微软雅黑" panose="020B0503020204020204" pitchFamily="34" charset="-122"/>
              </a:rPr>
              <a:t>报送赛况信息</a:t>
            </a:r>
            <a:r>
              <a:rPr lang="zh-CN" altLang="zh-CN" sz="1600" b="1" dirty="0" smtClean="0">
                <a:solidFill>
                  <a:srgbClr val="1E4380"/>
                </a:solidFill>
                <a:latin typeface="微软雅黑" panose="020B0503020204020204" pitchFamily="34" charset="-122"/>
                <a:ea typeface="微软雅黑" panose="020B0503020204020204" pitchFamily="34" charset="-122"/>
              </a:rPr>
              <a:t>。</a:t>
            </a:r>
            <a:endParaRPr lang="en-US" altLang="zh-CN" sz="1600" b="1" dirty="0" smtClean="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r>
              <a:rPr lang="zh-CN" altLang="en-US" sz="1600" b="1" dirty="0">
                <a:solidFill>
                  <a:srgbClr val="1E4380"/>
                </a:solidFill>
                <a:latin typeface="微软雅黑" panose="020B0503020204020204" pitchFamily="34" charset="-122"/>
                <a:ea typeface="微软雅黑" panose="020B0503020204020204" pitchFamily="34" charset="-122"/>
              </a:rPr>
              <a:t>请</a:t>
            </a:r>
            <a:r>
              <a:rPr lang="zh-CN" altLang="zh-CN" sz="1600" b="1" dirty="0">
                <a:solidFill>
                  <a:srgbClr val="1E4380"/>
                </a:solidFill>
                <a:latin typeface="微软雅黑" panose="020B0503020204020204" pitchFamily="34" charset="-122"/>
                <a:ea typeface="微软雅黑" panose="020B0503020204020204" pitchFamily="34" charset="-122"/>
              </a:rPr>
              <a:t>各教学</a:t>
            </a:r>
            <a:r>
              <a:rPr lang="zh-CN" altLang="zh-CN" sz="1600" b="1" dirty="0" smtClean="0">
                <a:solidFill>
                  <a:srgbClr val="1E4380"/>
                </a:solidFill>
                <a:latin typeface="微软雅黑" panose="020B0503020204020204" pitchFamily="34" charset="-122"/>
                <a:ea typeface="微软雅黑" panose="020B0503020204020204" pitchFamily="34" charset="-122"/>
              </a:rPr>
              <a:t>单位</a:t>
            </a:r>
            <a:r>
              <a:rPr lang="zh-CN" altLang="en-US" sz="1600" b="1" dirty="0" smtClean="0">
                <a:solidFill>
                  <a:srgbClr val="1E4380"/>
                </a:solidFill>
                <a:latin typeface="微软雅黑" panose="020B0503020204020204" pitchFamily="34" charset="-122"/>
                <a:ea typeface="微软雅黑" panose="020B0503020204020204" pitchFamily="34" charset="-122"/>
              </a:rPr>
              <a:t>于</a:t>
            </a:r>
            <a:r>
              <a:rPr lang="zh-CN" altLang="zh-CN" sz="1600" b="1" dirty="0" smtClean="0">
                <a:solidFill>
                  <a:srgbClr val="1E4380"/>
                </a:solidFill>
                <a:latin typeface="微软雅黑" panose="020B0503020204020204" pitchFamily="34" charset="-122"/>
                <a:ea typeface="微软雅黑" panose="020B0503020204020204" pitchFamily="34" charset="-122"/>
              </a:rPr>
              <a:t>决赛</a:t>
            </a:r>
            <a:r>
              <a:rPr lang="zh-CN" altLang="zh-CN" sz="1600" b="1" dirty="0">
                <a:solidFill>
                  <a:srgbClr val="1E4380"/>
                </a:solidFill>
                <a:latin typeface="微软雅黑" panose="020B0503020204020204" pitchFamily="34" charset="-122"/>
                <a:ea typeface="微软雅黑" panose="020B0503020204020204" pitchFamily="34" charset="-122"/>
              </a:rPr>
              <a:t>结束</a:t>
            </a:r>
            <a:r>
              <a:rPr lang="zh-CN" altLang="zh-CN" sz="1600" b="1" dirty="0" smtClean="0">
                <a:solidFill>
                  <a:srgbClr val="1E4380"/>
                </a:solidFill>
                <a:latin typeface="微软雅黑" panose="020B0503020204020204" pitchFamily="34" charset="-122"/>
                <a:ea typeface="微软雅黑" panose="020B0503020204020204" pitchFamily="34" charset="-122"/>
              </a:rPr>
              <a:t>后一周内认真</a:t>
            </a:r>
            <a:r>
              <a:rPr lang="zh-CN" altLang="zh-CN" sz="1600" b="1" dirty="0">
                <a:solidFill>
                  <a:srgbClr val="1E4380"/>
                </a:solidFill>
                <a:latin typeface="微软雅黑" panose="020B0503020204020204" pitchFamily="34" charset="-122"/>
                <a:ea typeface="微软雅黑" panose="020B0503020204020204" pitchFamily="34" charset="-122"/>
              </a:rPr>
              <a:t>总结赛事组织</a:t>
            </a:r>
            <a:r>
              <a:rPr lang="zh-CN" altLang="zh-CN" sz="1600" b="1" dirty="0" smtClean="0">
                <a:solidFill>
                  <a:srgbClr val="1E4380"/>
                </a:solidFill>
                <a:latin typeface="微软雅黑" panose="020B0503020204020204" pitchFamily="34" charset="-122"/>
                <a:ea typeface="微软雅黑" panose="020B0503020204020204" pitchFamily="34" charset="-122"/>
              </a:rPr>
              <a:t>工作</a:t>
            </a:r>
            <a:r>
              <a:rPr lang="zh-CN" altLang="en-US" sz="1600" b="1" dirty="0" smtClean="0">
                <a:solidFill>
                  <a:srgbClr val="1E4380"/>
                </a:solidFill>
                <a:latin typeface="微软雅黑" panose="020B0503020204020204" pitchFamily="34" charset="-122"/>
                <a:ea typeface="微软雅黑" panose="020B0503020204020204" pitchFamily="34" charset="-122"/>
              </a:rPr>
              <a:t>。</a:t>
            </a:r>
            <a:endParaRPr lang="zh-CN" altLang="en-US" sz="1600" b="1" dirty="0">
              <a:solidFill>
                <a:srgbClr val="1E4380"/>
              </a:solidFill>
              <a:latin typeface="微软雅黑" panose="020B0503020204020204" pitchFamily="34" charset="-122"/>
              <a:ea typeface="微软雅黑" panose="020B0503020204020204" pitchFamily="34" charset="-122"/>
            </a:endParaRPr>
          </a:p>
          <a:p>
            <a:pPr hangingPunct="1">
              <a:lnSpc>
                <a:spcPct val="150000"/>
              </a:lnSpc>
              <a:buFont typeface="Wingdings" panose="05000000000000000000" pitchFamily="2" charset="2"/>
              <a:buChar char="u"/>
              <a:defRPr/>
            </a:pPr>
            <a:endParaRPr lang="zh-CN" altLang="en-US" sz="1600" dirty="0" smtClean="0">
              <a:solidFill>
                <a:srgbClr val="1E305C"/>
              </a:solidFill>
              <a:latin typeface="微软雅黑" pitchFamily="34" charset="-122"/>
              <a:ea typeface="微软雅黑" pitchFamily="34" charset="-122"/>
            </a:endParaRPr>
          </a:p>
        </p:txBody>
      </p:sp>
    </p:spTree>
    <p:extLst>
      <p:ext uri="{BB962C8B-B14F-4D97-AF65-F5344CB8AC3E}">
        <p14:creationId xmlns:p14="http://schemas.microsoft.com/office/powerpoint/2010/main" val="8773695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文本框 5"/>
          <p:cNvSpPr txBox="1">
            <a:spLocks noChangeArrowheads="1"/>
          </p:cNvSpPr>
          <p:nvPr/>
        </p:nvSpPr>
        <p:spPr bwMode="auto">
          <a:xfrm>
            <a:off x="250825" y="19367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smtClean="0">
                <a:solidFill>
                  <a:srgbClr val="223C6C"/>
                </a:solidFill>
                <a:latin typeface="微软雅黑" panose="020B0503020204020204" pitchFamily="34" charset="-122"/>
                <a:ea typeface="微软雅黑" panose="020B0503020204020204" pitchFamily="34" charset="-122"/>
              </a:rPr>
              <a:t>意见反馈</a:t>
            </a:r>
            <a:endParaRPr lang="zh-CN" altLang="en-US" sz="2400" b="1" dirty="0">
              <a:solidFill>
                <a:srgbClr val="223C6C"/>
              </a:solidFill>
              <a:latin typeface="微软雅黑" panose="020B0503020204020204" pitchFamily="34" charset="-122"/>
              <a:ea typeface="微软雅黑" panose="020B0503020204020204" pitchFamily="34" charset="-122"/>
            </a:endParaRPr>
          </a:p>
        </p:txBody>
      </p:sp>
      <p:sp>
        <p:nvSpPr>
          <p:cNvPr id="4" name="内容占位符 14"/>
          <p:cNvSpPr txBox="1">
            <a:spLocks noChangeArrowheads="1"/>
          </p:cNvSpPr>
          <p:nvPr/>
        </p:nvSpPr>
        <p:spPr bwMode="auto">
          <a:xfrm>
            <a:off x="611188" y="985837"/>
            <a:ext cx="8147050" cy="4357687"/>
          </a:xfrm>
          <a:prstGeom prst="rect">
            <a:avLst/>
          </a:prstGeom>
          <a:noFill/>
          <a:ln w="12700">
            <a:miter lim="4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19" rIns="45719">
            <a:normAutofit/>
          </a:bodyPr>
          <a:lst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a:lstStyle>
          <a:p>
            <a:pPr marL="0" indent="0" hangingPunct="1">
              <a:lnSpc>
                <a:spcPct val="150000"/>
              </a:lnSpc>
              <a:buNone/>
              <a:defRPr/>
            </a:pPr>
            <a:endParaRPr lang="en-US" altLang="zh-CN" sz="2000" b="1" dirty="0" smtClean="0">
              <a:solidFill>
                <a:srgbClr val="1E305C"/>
              </a:solidFill>
              <a:latin typeface="微软雅黑" pitchFamily="34" charset="-122"/>
              <a:ea typeface="微软雅黑" pitchFamily="34" charset="-122"/>
            </a:endParaRPr>
          </a:p>
          <a:p>
            <a:pPr marL="0" indent="0" hangingPunct="1">
              <a:lnSpc>
                <a:spcPct val="150000"/>
              </a:lnSpc>
              <a:buNone/>
              <a:defRPr/>
            </a:pPr>
            <a:endParaRPr lang="en-US" altLang="zh-CN" sz="2000" b="1" dirty="0">
              <a:solidFill>
                <a:srgbClr val="1E305C"/>
              </a:solidFill>
              <a:latin typeface="微软雅黑" pitchFamily="34" charset="-122"/>
              <a:ea typeface="微软雅黑" pitchFamily="34" charset="-122"/>
            </a:endParaRPr>
          </a:p>
          <a:p>
            <a:pPr marL="0" indent="0" hangingPunct="1">
              <a:lnSpc>
                <a:spcPct val="150000"/>
              </a:lnSpc>
              <a:buNone/>
              <a:defRPr/>
            </a:pPr>
            <a:r>
              <a:rPr lang="zh-CN" altLang="en-US" sz="2000" b="1" dirty="0" smtClean="0">
                <a:solidFill>
                  <a:srgbClr val="1E305C"/>
                </a:solidFill>
                <a:latin typeface="微软雅黑" pitchFamily="34" charset="-122"/>
                <a:ea typeface="微软雅黑" pitchFamily="34" charset="-122"/>
              </a:rPr>
              <a:t>对本次竞赛通知的相关意见，</a:t>
            </a:r>
            <a:endParaRPr lang="en-US" altLang="zh-CN" sz="2000" b="1" dirty="0" smtClean="0">
              <a:solidFill>
                <a:srgbClr val="1E305C"/>
              </a:solidFill>
              <a:latin typeface="微软雅黑" pitchFamily="34" charset="-122"/>
              <a:ea typeface="微软雅黑" pitchFamily="34" charset="-122"/>
            </a:endParaRPr>
          </a:p>
          <a:p>
            <a:pPr marL="0" indent="0" hangingPunct="1">
              <a:lnSpc>
                <a:spcPct val="150000"/>
              </a:lnSpc>
              <a:buNone/>
              <a:defRPr/>
            </a:pPr>
            <a:r>
              <a:rPr lang="zh-CN" altLang="en-US" sz="2000" b="1" dirty="0" smtClean="0">
                <a:solidFill>
                  <a:srgbClr val="1E305C"/>
                </a:solidFill>
                <a:latin typeface="微软雅黑" pitchFamily="34" charset="-122"/>
                <a:ea typeface="微软雅黑" pitchFamily="34" charset="-122"/>
              </a:rPr>
              <a:t>请于</a:t>
            </a:r>
            <a:r>
              <a:rPr lang="en-US" altLang="zh-CN" sz="2000" b="1" dirty="0" smtClean="0">
                <a:solidFill>
                  <a:srgbClr val="1E305C"/>
                </a:solidFill>
                <a:latin typeface="微软雅黑" pitchFamily="34" charset="-122"/>
                <a:ea typeface="微软雅黑" pitchFamily="34" charset="-122"/>
              </a:rPr>
              <a:t>2017</a:t>
            </a:r>
            <a:r>
              <a:rPr lang="zh-CN" altLang="en-US" sz="2000" b="1" dirty="0" smtClean="0">
                <a:solidFill>
                  <a:srgbClr val="1E305C"/>
                </a:solidFill>
                <a:latin typeface="微软雅黑" pitchFamily="34" charset="-122"/>
                <a:ea typeface="微软雅黑" pitchFamily="34" charset="-122"/>
              </a:rPr>
              <a:t>年</a:t>
            </a:r>
            <a:r>
              <a:rPr lang="en-US" altLang="zh-CN" sz="2000" b="1" dirty="0" smtClean="0">
                <a:solidFill>
                  <a:srgbClr val="1E305C"/>
                </a:solidFill>
                <a:latin typeface="微软雅黑" pitchFamily="34" charset="-122"/>
                <a:ea typeface="微软雅黑" pitchFamily="34" charset="-122"/>
              </a:rPr>
              <a:t>3</a:t>
            </a:r>
            <a:r>
              <a:rPr lang="zh-CN" altLang="en-US" sz="2000" b="1" dirty="0" smtClean="0">
                <a:solidFill>
                  <a:srgbClr val="1E305C"/>
                </a:solidFill>
                <a:latin typeface="微软雅黑" pitchFamily="34" charset="-122"/>
                <a:ea typeface="微软雅黑" pitchFamily="34" charset="-122"/>
              </a:rPr>
              <a:t>月</a:t>
            </a:r>
            <a:r>
              <a:rPr lang="en-US" altLang="zh-CN" sz="2000" b="1" dirty="0" smtClean="0">
                <a:solidFill>
                  <a:srgbClr val="1E305C"/>
                </a:solidFill>
                <a:latin typeface="微软雅黑" pitchFamily="34" charset="-122"/>
                <a:ea typeface="微软雅黑" pitchFamily="34" charset="-122"/>
              </a:rPr>
              <a:t>1</a:t>
            </a:r>
            <a:r>
              <a:rPr lang="zh-CN" altLang="en-US" sz="2000" b="1" dirty="0" smtClean="0">
                <a:solidFill>
                  <a:srgbClr val="1E305C"/>
                </a:solidFill>
                <a:latin typeface="微软雅黑" pitchFamily="34" charset="-122"/>
                <a:ea typeface="微软雅黑" pitchFamily="34" charset="-122"/>
              </a:rPr>
              <a:t>日</a:t>
            </a:r>
            <a:r>
              <a:rPr lang="en-US" altLang="zh-CN" sz="2000" b="1" dirty="0" smtClean="0">
                <a:solidFill>
                  <a:srgbClr val="1E305C"/>
                </a:solidFill>
                <a:latin typeface="微软雅黑" pitchFamily="34" charset="-122"/>
                <a:ea typeface="微软雅黑" pitchFamily="34" charset="-122"/>
              </a:rPr>
              <a:t>15</a:t>
            </a:r>
            <a:r>
              <a:rPr lang="zh-CN" altLang="en-US" sz="2000" b="1" dirty="0" smtClean="0">
                <a:solidFill>
                  <a:srgbClr val="1E305C"/>
                </a:solidFill>
                <a:latin typeface="微软雅黑" pitchFamily="34" charset="-122"/>
                <a:ea typeface="微软雅黑" pitchFamily="34" charset="-122"/>
              </a:rPr>
              <a:t>：</a:t>
            </a:r>
            <a:r>
              <a:rPr lang="en-US" altLang="zh-CN" sz="2000" b="1" dirty="0" smtClean="0">
                <a:solidFill>
                  <a:srgbClr val="1E305C"/>
                </a:solidFill>
                <a:latin typeface="微软雅黑" pitchFamily="34" charset="-122"/>
                <a:ea typeface="微软雅黑" pitchFamily="34" charset="-122"/>
              </a:rPr>
              <a:t>00</a:t>
            </a:r>
            <a:r>
              <a:rPr lang="zh-CN" altLang="en-US" sz="2000" b="1" dirty="0" smtClean="0">
                <a:solidFill>
                  <a:srgbClr val="1E305C"/>
                </a:solidFill>
                <a:latin typeface="微软雅黑" pitchFamily="34" charset="-122"/>
                <a:ea typeface="微软雅黑" pitchFamily="34" charset="-122"/>
              </a:rPr>
              <a:t>前反馈至教师发展中心邮箱</a:t>
            </a:r>
            <a:r>
              <a:rPr lang="en-US" altLang="zh-CN" sz="2000" b="1" dirty="0" smtClean="0">
                <a:solidFill>
                  <a:srgbClr val="1E305C"/>
                </a:solidFill>
                <a:latin typeface="微软雅黑" pitchFamily="34" charset="-122"/>
                <a:ea typeface="微软雅黑" pitchFamily="34" charset="-122"/>
              </a:rPr>
              <a:t>fdc@swjtu.edu.cn</a:t>
            </a:r>
            <a:endParaRPr lang="zh-CN" altLang="en-US" sz="2000" b="1" dirty="0" smtClean="0">
              <a:solidFill>
                <a:srgbClr val="1E305C"/>
              </a:solidFill>
              <a:latin typeface="微软雅黑" pitchFamily="34" charset="-122"/>
              <a:ea typeface="微软雅黑" pitchFamily="34" charset="-122"/>
            </a:endParaRPr>
          </a:p>
        </p:txBody>
      </p:sp>
    </p:spTree>
    <p:extLst>
      <p:ext uri="{BB962C8B-B14F-4D97-AF65-F5344CB8AC3E}">
        <p14:creationId xmlns:p14="http://schemas.microsoft.com/office/powerpoint/2010/main" val="364452077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a:spLocks/>
          </p:cNvSpPr>
          <p:nvPr/>
        </p:nvSpPr>
        <p:spPr bwMode="auto">
          <a:xfrm>
            <a:off x="211138" y="131763"/>
            <a:ext cx="44323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200" b="1">
                <a:solidFill>
                  <a:srgbClr val="1E305C"/>
                </a:solidFill>
                <a:latin typeface="微软雅黑" panose="020B0503020204020204" pitchFamily="34" charset="-122"/>
                <a:ea typeface="微软雅黑" panose="020B0503020204020204" pitchFamily="34" charset="-122"/>
              </a:rPr>
              <a:t>内容提要</a:t>
            </a:r>
            <a:endParaRPr lang="zh-CN" altLang="en-US" sz="4400">
              <a:solidFill>
                <a:srgbClr val="1E305C"/>
              </a:solidFill>
              <a:latin typeface="微软雅黑" panose="020B0503020204020204" pitchFamily="34" charset="-122"/>
              <a:ea typeface="微软雅黑" panose="020B0503020204020204" pitchFamily="34" charset="-122"/>
            </a:endParaRPr>
          </a:p>
        </p:txBody>
      </p:sp>
      <p:sp>
        <p:nvSpPr>
          <p:cNvPr id="6147" name="Rectangle 11"/>
          <p:cNvSpPr>
            <a:spLocks noChangeArrowheads="1"/>
          </p:cNvSpPr>
          <p:nvPr/>
        </p:nvSpPr>
        <p:spPr bwMode="auto">
          <a:xfrm>
            <a:off x="178937" y="3181941"/>
            <a:ext cx="1792738" cy="121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竞赛组织依据及要点</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sp>
        <p:nvSpPr>
          <p:cNvPr id="6148" name="Rectangle 12"/>
          <p:cNvSpPr>
            <a:spLocks noChangeArrowheads="1"/>
          </p:cNvSpPr>
          <p:nvPr/>
        </p:nvSpPr>
        <p:spPr bwMode="auto">
          <a:xfrm>
            <a:off x="2133600" y="2836863"/>
            <a:ext cx="1430338"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b="1" dirty="0">
              <a:solidFill>
                <a:srgbClr val="223C6C"/>
              </a:solidFill>
              <a:latin typeface="微软雅黑" panose="020B0503020204020204" pitchFamily="34" charset="-122"/>
              <a:ea typeface="微软雅黑" panose="020B0503020204020204" pitchFamily="34" charset="-122"/>
            </a:endParaRPr>
          </a:p>
          <a:p>
            <a:pPr eaLnBrk="1" hangingPunct="1"/>
            <a:endParaRPr lang="zh-CN" altLang="en-US" b="1" dirty="0">
              <a:solidFill>
                <a:srgbClr val="223C6C"/>
              </a:solidFill>
              <a:latin typeface="微软雅黑" panose="020B0503020204020204" pitchFamily="34" charset="-122"/>
              <a:ea typeface="微软雅黑" panose="020B0503020204020204" pitchFamily="34" charset="-122"/>
            </a:endParaRPr>
          </a:p>
        </p:txBody>
      </p:sp>
      <p:sp>
        <p:nvSpPr>
          <p:cNvPr id="6149" name="Rectangle 13"/>
          <p:cNvSpPr>
            <a:spLocks noChangeArrowheads="1"/>
          </p:cNvSpPr>
          <p:nvPr/>
        </p:nvSpPr>
        <p:spPr bwMode="auto">
          <a:xfrm>
            <a:off x="2133600" y="3175788"/>
            <a:ext cx="2673824" cy="477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竞赛课程和参赛对象</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sp>
        <p:nvSpPr>
          <p:cNvPr id="22" name="Rectangle 13"/>
          <p:cNvSpPr>
            <a:spLocks noChangeArrowheads="1"/>
          </p:cNvSpPr>
          <p:nvPr/>
        </p:nvSpPr>
        <p:spPr bwMode="auto">
          <a:xfrm>
            <a:off x="4807424" y="3157329"/>
            <a:ext cx="2324874" cy="43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竞赛内容及流程</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sp>
        <p:nvSpPr>
          <p:cNvPr id="6165" name="Oval 26"/>
          <p:cNvSpPr>
            <a:spLocks noChangeArrowheads="1"/>
          </p:cNvSpPr>
          <p:nvPr/>
        </p:nvSpPr>
        <p:spPr bwMode="auto">
          <a:xfrm>
            <a:off x="409558" y="1643481"/>
            <a:ext cx="1331495" cy="1331495"/>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6154" name="Group 37"/>
          <p:cNvGrpSpPr>
            <a:grpSpLocks/>
          </p:cNvGrpSpPr>
          <p:nvPr/>
        </p:nvGrpSpPr>
        <p:grpSpPr bwMode="auto">
          <a:xfrm>
            <a:off x="7445341" y="1615748"/>
            <a:ext cx="1331495" cy="1331496"/>
            <a:chOff x="1565" y="938"/>
            <a:chExt cx="635" cy="635"/>
          </a:xfrm>
        </p:grpSpPr>
        <p:sp>
          <p:nvSpPr>
            <p:cNvPr id="6161" name="Oval 30"/>
            <p:cNvSpPr>
              <a:spLocks noChangeArrowheads="1"/>
            </p:cNvSpPr>
            <p:nvPr/>
          </p:nvSpPr>
          <p:spPr bwMode="auto">
            <a:xfrm>
              <a:off x="1565" y="938"/>
              <a:ext cx="635" cy="635"/>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6162" name="图片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1" y="1074"/>
              <a:ext cx="377"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59" name="Oval 31"/>
          <p:cNvSpPr>
            <a:spLocks noChangeArrowheads="1"/>
          </p:cNvSpPr>
          <p:nvPr/>
        </p:nvSpPr>
        <p:spPr bwMode="auto">
          <a:xfrm>
            <a:off x="5084905" y="1650669"/>
            <a:ext cx="1331496" cy="1331496"/>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9991" y="1727204"/>
            <a:ext cx="981323" cy="981323"/>
          </a:xfrm>
          <a:prstGeom prst="rect">
            <a:avLst/>
          </a:prstGeom>
        </p:spPr>
      </p:pic>
      <p:sp>
        <p:nvSpPr>
          <p:cNvPr id="15" name="Oval 26"/>
          <p:cNvSpPr>
            <a:spLocks noChangeArrowheads="1"/>
          </p:cNvSpPr>
          <p:nvPr/>
        </p:nvSpPr>
        <p:spPr bwMode="auto">
          <a:xfrm>
            <a:off x="2671866" y="1650669"/>
            <a:ext cx="1331495" cy="1331495"/>
          </a:xfrm>
          <a:prstGeom prst="ellipse">
            <a:avLst/>
          </a:prstGeom>
          <a:solidFill>
            <a:srgbClr val="1E43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5882" y="1810664"/>
            <a:ext cx="878847" cy="874475"/>
          </a:xfrm>
          <a:prstGeom prst="rect">
            <a:avLst/>
          </a:prstGeom>
        </p:spPr>
      </p:pic>
      <p:sp>
        <p:nvSpPr>
          <p:cNvPr id="17" name="Rectangle 13"/>
          <p:cNvSpPr>
            <a:spLocks noChangeArrowheads="1"/>
          </p:cNvSpPr>
          <p:nvPr/>
        </p:nvSpPr>
        <p:spPr bwMode="auto">
          <a:xfrm>
            <a:off x="6948651" y="3164453"/>
            <a:ext cx="2324874" cy="43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2000" b="1" dirty="0" smtClean="0">
                <a:solidFill>
                  <a:srgbClr val="223C6C"/>
                </a:solidFill>
                <a:latin typeface="微软雅黑" panose="020B0503020204020204" pitchFamily="34" charset="-122"/>
                <a:ea typeface="微软雅黑" panose="020B0503020204020204" pitchFamily="34" charset="-122"/>
              </a:rPr>
              <a:t>竞赛实施</a:t>
            </a:r>
            <a:endParaRPr lang="zh-CN" altLang="en-US" sz="2000" b="1" dirty="0">
              <a:solidFill>
                <a:srgbClr val="223C6C"/>
              </a:solidFill>
              <a:latin typeface="微软雅黑" panose="020B0503020204020204" pitchFamily="34" charset="-122"/>
              <a:ea typeface="微软雅黑" panose="020B0503020204020204" pitchFamily="34" charset="-122"/>
            </a:endParaRPr>
          </a:p>
        </p:txBody>
      </p:sp>
      <p:pic>
        <p:nvPicPr>
          <p:cNvPr id="18" name="图片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22723" y="1866606"/>
            <a:ext cx="829779" cy="829779"/>
          </a:xfrm>
          <a:prstGeom prst="rect">
            <a:avLst/>
          </a:prstGeom>
        </p:spPr>
      </p:pic>
    </p:spTree>
    <p:extLst>
      <p:ext uri="{BB962C8B-B14F-4D97-AF65-F5344CB8AC3E}">
        <p14:creationId xmlns:p14="http://schemas.microsoft.com/office/powerpoint/2010/main" val="8242728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7" name="Group 527"/>
          <p:cNvGrpSpPr/>
          <p:nvPr/>
        </p:nvGrpSpPr>
        <p:grpSpPr>
          <a:xfrm>
            <a:off x="-1" y="-2"/>
            <a:ext cx="9155116" cy="5715003"/>
            <a:chOff x="-1" y="-1"/>
            <a:chExt cx="9155115" cy="5715002"/>
          </a:xfrm>
        </p:grpSpPr>
        <p:pic>
          <p:nvPicPr>
            <p:cNvPr id="521" name="image3.jpg" descr="1"/>
            <p:cNvPicPr>
              <a:picLocks noChangeAspect="1"/>
            </p:cNvPicPr>
            <p:nvPr/>
          </p:nvPicPr>
          <p:blipFill>
            <a:blip r:embed="rId2" cstate="print">
              <a:extLst/>
            </a:blip>
            <a:srcRect r="247" b="10815"/>
            <a:stretch>
              <a:fillRect/>
            </a:stretch>
          </p:blipFill>
          <p:spPr>
            <a:xfrm>
              <a:off x="-1" y="-1"/>
              <a:ext cx="9155115" cy="5715002"/>
            </a:xfrm>
            <a:prstGeom prst="rect">
              <a:avLst/>
            </a:prstGeom>
            <a:ln w="12700" cap="flat">
              <a:noFill/>
              <a:miter lim="400000"/>
            </a:ln>
            <a:effectLst/>
          </p:spPr>
        </p:pic>
        <p:sp>
          <p:nvSpPr>
            <p:cNvPr id="522" name="Shape 522"/>
            <p:cNvSpPr/>
            <p:nvPr/>
          </p:nvSpPr>
          <p:spPr>
            <a:xfrm>
              <a:off x="7937" y="-1"/>
              <a:ext cx="9144002" cy="985839"/>
            </a:xfrm>
            <a:prstGeom prst="rect">
              <a:avLst/>
            </a:prstGeom>
            <a:solidFill>
              <a:schemeClr val="accent3">
                <a:lumOff val="44000"/>
              </a:schemeClr>
            </a:solidFill>
            <a:ln w="12700" cap="flat">
              <a:noFill/>
              <a:miter lim="400000"/>
            </a:ln>
            <a:effectLst/>
          </p:spPr>
          <p:txBody>
            <a:bodyPr wrap="square" lIns="45719" tIns="45719" rIns="45719" bIns="45719" numCol="1" anchor="ctr">
              <a:noAutofit/>
            </a:bodyPr>
            <a:lstStyle/>
            <a:p>
              <a:endParaRPr/>
            </a:p>
          </p:txBody>
        </p:sp>
        <p:grpSp>
          <p:nvGrpSpPr>
            <p:cNvPr id="525" name="Group 525"/>
            <p:cNvGrpSpPr/>
            <p:nvPr/>
          </p:nvGrpSpPr>
          <p:grpSpPr>
            <a:xfrm>
              <a:off x="3132137" y="985837"/>
              <a:ext cx="2630489" cy="649288"/>
              <a:chOff x="0" y="0"/>
              <a:chExt cx="2630487" cy="649287"/>
            </a:xfrm>
          </p:grpSpPr>
          <p:pic>
            <p:nvPicPr>
              <p:cNvPr id="523" name="image5.png" descr="00.png"/>
              <p:cNvPicPr>
                <a:picLocks noChangeAspect="1"/>
              </p:cNvPicPr>
              <p:nvPr/>
            </p:nvPicPr>
            <p:blipFill>
              <a:blip r:embed="rId3" cstate="print">
                <a:extLst/>
              </a:blip>
              <a:stretch>
                <a:fillRect/>
              </a:stretch>
            </p:blipFill>
            <p:spPr>
              <a:xfrm>
                <a:off x="766161" y="2688"/>
                <a:ext cx="1864327" cy="571321"/>
              </a:xfrm>
              <a:prstGeom prst="rect">
                <a:avLst/>
              </a:prstGeom>
              <a:ln w="12700" cap="flat">
                <a:noFill/>
                <a:miter lim="400000"/>
              </a:ln>
              <a:effectLst/>
            </p:spPr>
          </p:pic>
          <p:pic>
            <p:nvPicPr>
              <p:cNvPr id="524" name="image6.png" descr="00.png"/>
              <p:cNvPicPr>
                <a:picLocks noChangeAspect="1"/>
              </p:cNvPicPr>
              <p:nvPr/>
            </p:nvPicPr>
            <p:blipFill>
              <a:blip r:embed="rId4" cstate="print">
                <a:extLst/>
              </a:blip>
              <a:stretch>
                <a:fillRect/>
              </a:stretch>
            </p:blipFill>
            <p:spPr>
              <a:xfrm>
                <a:off x="-1" y="0"/>
                <a:ext cx="604866" cy="649288"/>
              </a:xfrm>
              <a:prstGeom prst="rect">
                <a:avLst/>
              </a:prstGeom>
              <a:ln w="12700" cap="flat">
                <a:noFill/>
                <a:miter lim="400000"/>
              </a:ln>
              <a:effectLst/>
            </p:spPr>
          </p:pic>
        </p:grpSp>
      </p:grpSp>
      <p:sp>
        <p:nvSpPr>
          <p:cNvPr id="10" name="矩形 9"/>
          <p:cNvSpPr/>
          <p:nvPr/>
        </p:nvSpPr>
        <p:spPr>
          <a:xfrm>
            <a:off x="2162175" y="3497143"/>
            <a:ext cx="5381625" cy="1648528"/>
          </a:xfrm>
          <a:prstGeom prst="rect">
            <a:avLst/>
          </a:prstGeom>
        </p:spPr>
        <p:txBody>
          <a:bodyPr wrap="square">
            <a:spAutoFit/>
          </a:bodyPr>
          <a:lstStyle/>
          <a:p>
            <a:pPr algn="ctr">
              <a:lnSpc>
                <a:spcPct val="120000"/>
              </a:lnSpc>
            </a:pPr>
            <a:r>
              <a:rPr lang="zh-CN" altLang="en-US" sz="4400" b="1" dirty="0" smtClean="0">
                <a:solidFill>
                  <a:srgbClr val="FFFF00"/>
                </a:solidFill>
                <a:latin typeface="微软雅黑" panose="020B0503020204020204" pitchFamily="34" charset="-122"/>
                <a:ea typeface="微软雅黑" panose="020B0503020204020204" pitchFamily="34" charset="-122"/>
              </a:rPr>
              <a:t>谢谢！</a:t>
            </a:r>
            <a:endParaRPr lang="en-US" altLang="zh-CN" sz="4400" b="1" dirty="0" smtClean="0">
              <a:solidFill>
                <a:srgbClr val="FFFF00"/>
              </a:solidFill>
              <a:latin typeface="微软雅黑" panose="020B0503020204020204" pitchFamily="34" charset="-122"/>
              <a:ea typeface="微软雅黑" panose="020B0503020204020204" pitchFamily="34" charset="-122"/>
            </a:endParaRPr>
          </a:p>
          <a:p>
            <a:pPr algn="ctr">
              <a:lnSpc>
                <a:spcPct val="120000"/>
              </a:lnSpc>
            </a:pPr>
            <a:r>
              <a:rPr lang="zh-CN" altLang="en-US" sz="4400" b="1" dirty="0" smtClean="0">
                <a:solidFill>
                  <a:srgbClr val="FFFF00"/>
                </a:solidFill>
                <a:latin typeface="微软雅黑" panose="020B0503020204020204" pitchFamily="34" charset="-122"/>
                <a:ea typeface="微软雅黑" panose="020B0503020204020204" pitchFamily="34" charset="-122"/>
              </a:rPr>
              <a:t>期待您的宝贵意见</a:t>
            </a:r>
            <a:endParaRPr lang="zh-CN" altLang="en-US" sz="4400" dirty="0" smtClean="0">
              <a:solidFill>
                <a:srgbClr val="FFFF00"/>
              </a:solidFill>
              <a:latin typeface="微软雅黑" panose="020B0503020204020204" pitchFamily="34" charset="-122"/>
              <a:ea typeface="微软雅黑" panose="020B0503020204020204" pitchFamily="34" charset="-122"/>
            </a:endParaRPr>
          </a:p>
        </p:txBody>
      </p:sp>
      <p:sp>
        <p:nvSpPr>
          <p:cNvPr id="11" name="矩形 10"/>
          <p:cNvSpPr/>
          <p:nvPr/>
        </p:nvSpPr>
        <p:spPr>
          <a:xfrm>
            <a:off x="1" y="1832109"/>
            <a:ext cx="9144000" cy="1443354"/>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40000"/>
              </a:lnSpc>
              <a:spcBef>
                <a:spcPts val="1200"/>
              </a:spcBef>
              <a:defRPr/>
            </a:pPr>
            <a:r>
              <a:rPr lang="zh-CN" altLang="zh-CN" sz="2100" b="1" dirty="0">
                <a:solidFill>
                  <a:schemeClr val="bg1"/>
                </a:solidFill>
                <a:latin typeface="微软雅黑" pitchFamily="34" charset="-122"/>
                <a:ea typeface="微软雅黑" pitchFamily="34" charset="-122"/>
              </a:rPr>
              <a:t>青年教师教学发展是各教学单位的重要工作</a:t>
            </a:r>
            <a:r>
              <a:rPr lang="zh-CN" altLang="zh-CN" sz="2100" b="1" dirty="0" smtClean="0">
                <a:solidFill>
                  <a:schemeClr val="bg1"/>
                </a:solidFill>
                <a:latin typeface="微软雅黑" pitchFamily="34" charset="-122"/>
                <a:ea typeface="微软雅黑" pitchFamily="34" charset="-122"/>
              </a:rPr>
              <a:t>之一</a:t>
            </a:r>
            <a:endParaRPr lang="en-US" altLang="zh-CN" sz="2100" b="1" dirty="0" smtClean="0">
              <a:solidFill>
                <a:schemeClr val="bg1"/>
              </a:solidFill>
              <a:latin typeface="微软雅黑" pitchFamily="34" charset="-122"/>
              <a:ea typeface="微软雅黑" pitchFamily="34" charset="-122"/>
            </a:endParaRPr>
          </a:p>
          <a:p>
            <a:pPr algn="ctr">
              <a:lnSpc>
                <a:spcPct val="140000"/>
              </a:lnSpc>
              <a:spcBef>
                <a:spcPts val="1200"/>
              </a:spcBef>
              <a:defRPr/>
            </a:pPr>
            <a:r>
              <a:rPr lang="zh-CN" altLang="zh-CN" sz="2100" b="1" dirty="0" smtClean="0">
                <a:solidFill>
                  <a:schemeClr val="bg1"/>
                </a:solidFill>
                <a:latin typeface="微软雅黑" pitchFamily="34" charset="-122"/>
                <a:ea typeface="微软雅黑" pitchFamily="34" charset="-122"/>
              </a:rPr>
              <a:t>请</a:t>
            </a:r>
            <a:r>
              <a:rPr lang="zh-CN" altLang="zh-CN" sz="2100" b="1" dirty="0">
                <a:solidFill>
                  <a:schemeClr val="bg1"/>
                </a:solidFill>
                <a:latin typeface="微软雅黑" pitchFamily="34" charset="-122"/>
                <a:ea typeface="微软雅黑" pitchFamily="34" charset="-122"/>
              </a:rPr>
              <a:t>各单位做好组织和评审工作，通过竞赛推动青年教师教学水平的提升</a:t>
            </a:r>
            <a:r>
              <a:rPr lang="zh-CN" altLang="zh-CN" sz="2100" b="1" dirty="0" smtClean="0">
                <a:solidFill>
                  <a:schemeClr val="bg1"/>
                </a:solidFill>
                <a:latin typeface="微软雅黑" pitchFamily="34" charset="-122"/>
                <a:ea typeface="微软雅黑" pitchFamily="34" charset="-122"/>
              </a:rPr>
              <a:t>。</a:t>
            </a:r>
            <a:endParaRPr lang="zh-CN" altLang="en-US" sz="2100" b="1" dirty="0">
              <a:solidFill>
                <a:srgbClr val="FFFF00"/>
              </a:solidFill>
              <a:latin typeface="微软雅黑" pitchFamily="34" charset="-122"/>
              <a:ea typeface="微软雅黑"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750" fill="hold"/>
                                        <p:tgtEl>
                                          <p:spTgt spid="11"/>
                                        </p:tgtEl>
                                        <p:attrNameLst>
                                          <p:attrName>ppt_w</p:attrName>
                                        </p:attrNameLst>
                                      </p:cBhvr>
                                      <p:tavLst>
                                        <p:tav tm="0">
                                          <p:val>
                                            <p:fltVal val="0"/>
                                          </p:val>
                                        </p:tav>
                                        <p:tav tm="100000">
                                          <p:val>
                                            <p:strVal val="#ppt_w"/>
                                          </p:val>
                                        </p:tav>
                                      </p:tavLst>
                                    </p:anim>
                                    <p:anim calcmode="lin" valueType="num">
                                      <p:cBhvr>
                                        <p:cTn id="8" dur="750" fill="hold"/>
                                        <p:tgtEl>
                                          <p:spTgt spid="11"/>
                                        </p:tgtEl>
                                        <p:attrNameLst>
                                          <p:attrName>ppt_h</p:attrName>
                                        </p:attrNameLst>
                                      </p:cBhvr>
                                      <p:tavLst>
                                        <p:tav tm="0">
                                          <p:val>
                                            <p:fltVal val="0"/>
                                          </p:val>
                                        </p:tav>
                                        <p:tav tm="100000">
                                          <p:val>
                                            <p:strVal val="#ppt_h"/>
                                          </p:val>
                                        </p:tav>
                                      </p:tavLst>
                                    </p:anim>
                                    <p:animEffect transition="in" filter="fade">
                                      <p:cBhvr>
                                        <p:cTn id="9"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6770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4400" b="1" dirty="0" smtClean="0">
                <a:solidFill>
                  <a:schemeClr val="bg1"/>
                </a:solidFill>
                <a:latin typeface="微软雅黑" panose="020B0503020204020204" pitchFamily="34" charset="-122"/>
                <a:ea typeface="微软雅黑" panose="020B0503020204020204" pitchFamily="34" charset="-122"/>
              </a:rPr>
              <a:t>竞赛组织依据及要点</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2560" y="2308463"/>
            <a:ext cx="878847" cy="874475"/>
          </a:xfrm>
          <a:prstGeom prst="rect">
            <a:avLst/>
          </a:prstGeom>
        </p:spPr>
      </p:pic>
    </p:spTree>
    <p:extLst>
      <p:ext uri="{BB962C8B-B14F-4D97-AF65-F5344CB8AC3E}">
        <p14:creationId xmlns:p14="http://schemas.microsoft.com/office/powerpoint/2010/main" val="16627396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150000"/>
              </a:lnSpc>
              <a:buFont typeface="Wingdings" panose="05000000000000000000" pitchFamily="2" charset="2"/>
              <a:buChar char="u"/>
              <a:defRPr/>
            </a:pPr>
            <a:r>
              <a:rPr lang="zh-CN" altLang="zh-CN" sz="2000" dirty="0" smtClean="0">
                <a:solidFill>
                  <a:srgbClr val="1E4380"/>
                </a:solidFill>
                <a:latin typeface="微软雅黑" panose="020B0503020204020204" pitchFamily="34" charset="-122"/>
                <a:ea typeface="微软雅黑" panose="020B0503020204020204" pitchFamily="34" charset="-122"/>
              </a:rPr>
              <a:t>贯彻</a:t>
            </a:r>
            <a:r>
              <a:rPr lang="zh-CN" altLang="zh-CN" sz="2000" dirty="0">
                <a:solidFill>
                  <a:srgbClr val="1E4380"/>
                </a:solidFill>
                <a:latin typeface="微软雅黑" panose="020B0503020204020204" pitchFamily="34" charset="-122"/>
                <a:ea typeface="微软雅黑" panose="020B0503020204020204" pitchFamily="34" charset="-122"/>
              </a:rPr>
              <a:t>落实</a:t>
            </a:r>
            <a:r>
              <a:rPr lang="en-US" altLang="zh-CN" sz="2000" b="1" dirty="0">
                <a:solidFill>
                  <a:srgbClr val="1E4380"/>
                </a:solidFill>
                <a:latin typeface="微软雅黑" panose="020B0503020204020204" pitchFamily="34" charset="-122"/>
                <a:ea typeface="微软雅黑" panose="020B0503020204020204" pitchFamily="34" charset="-122"/>
              </a:rPr>
              <a:t>2016</a:t>
            </a:r>
            <a:r>
              <a:rPr lang="zh-CN" altLang="zh-CN" sz="2000" b="1" dirty="0">
                <a:solidFill>
                  <a:srgbClr val="1E4380"/>
                </a:solidFill>
                <a:latin typeface="微软雅黑" panose="020B0503020204020204" pitchFamily="34" charset="-122"/>
                <a:ea typeface="微软雅黑" panose="020B0503020204020204" pitchFamily="34" charset="-122"/>
              </a:rPr>
              <a:t>年全国高校思想政治</a:t>
            </a:r>
            <a:r>
              <a:rPr lang="zh-CN" altLang="zh-CN" sz="2000" b="1" dirty="0" smtClean="0">
                <a:solidFill>
                  <a:srgbClr val="1E4380"/>
                </a:solidFill>
                <a:latin typeface="微软雅黑" panose="020B0503020204020204" pitchFamily="34" charset="-122"/>
                <a:ea typeface="微软雅黑" panose="020B0503020204020204" pitchFamily="34" charset="-122"/>
              </a:rPr>
              <a:t>工作会议</a:t>
            </a:r>
            <a:r>
              <a:rPr lang="zh-CN" altLang="en-US" sz="2000" dirty="0" smtClean="0">
                <a:solidFill>
                  <a:srgbClr val="1E4380"/>
                </a:solidFill>
                <a:latin typeface="微软雅黑" panose="020B0503020204020204" pitchFamily="34" charset="-122"/>
                <a:ea typeface="微软雅黑" panose="020B0503020204020204" pitchFamily="34" charset="-122"/>
              </a:rPr>
              <a:t>和</a:t>
            </a:r>
            <a:r>
              <a:rPr lang="en-US" altLang="zh-CN" sz="2000" dirty="0" smtClean="0">
                <a:solidFill>
                  <a:srgbClr val="1E4380"/>
                </a:solidFill>
                <a:latin typeface="微软雅黑" panose="020B0503020204020204" pitchFamily="34" charset="-122"/>
                <a:ea typeface="微软雅黑" panose="020B0503020204020204" pitchFamily="34" charset="-122"/>
              </a:rPr>
              <a:t>2016</a:t>
            </a:r>
            <a:r>
              <a:rPr lang="zh-CN" altLang="zh-CN" sz="2000" dirty="0">
                <a:solidFill>
                  <a:srgbClr val="1E4380"/>
                </a:solidFill>
                <a:latin typeface="微软雅黑" panose="020B0503020204020204" pitchFamily="34" charset="-122"/>
                <a:ea typeface="微软雅黑" panose="020B0503020204020204" pitchFamily="34" charset="-122"/>
              </a:rPr>
              <a:t>年全国教育工作会议</a:t>
            </a:r>
            <a:r>
              <a:rPr lang="zh-CN" altLang="zh-CN" sz="2000" dirty="0" smtClean="0">
                <a:solidFill>
                  <a:srgbClr val="1E4380"/>
                </a:solidFill>
                <a:latin typeface="微软雅黑" panose="020B0503020204020204" pitchFamily="34" charset="-122"/>
                <a:ea typeface="微软雅黑" panose="020B0503020204020204" pitchFamily="34" charset="-122"/>
              </a:rPr>
              <a:t>精神</a:t>
            </a:r>
            <a:endParaRPr lang="en-US" altLang="zh-CN" sz="2000"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zh-CN" sz="2000" dirty="0" smtClean="0">
                <a:solidFill>
                  <a:srgbClr val="1E4380"/>
                </a:solidFill>
                <a:latin typeface="微软雅黑" panose="020B0503020204020204" pitchFamily="34" charset="-122"/>
                <a:ea typeface="微软雅黑" panose="020B0503020204020204" pitchFamily="34" charset="-122"/>
              </a:rPr>
              <a:t>努力</a:t>
            </a:r>
            <a:r>
              <a:rPr lang="zh-CN" altLang="zh-CN" sz="2000" dirty="0">
                <a:solidFill>
                  <a:srgbClr val="1E4380"/>
                </a:solidFill>
                <a:latin typeface="微软雅黑" panose="020B0503020204020204" pitchFamily="34" charset="-122"/>
                <a:ea typeface="微软雅黑" panose="020B0503020204020204" pitchFamily="34" charset="-122"/>
              </a:rPr>
              <a:t>造就一支 </a:t>
            </a:r>
            <a:r>
              <a:rPr lang="zh-CN" altLang="zh-CN" sz="2000" b="1" dirty="0">
                <a:solidFill>
                  <a:srgbClr val="00B0F0"/>
                </a:solidFill>
                <a:latin typeface="微软雅黑" panose="020B0503020204020204" pitchFamily="34" charset="-122"/>
                <a:ea typeface="微软雅黑" panose="020B0503020204020204" pitchFamily="34" charset="-122"/>
              </a:rPr>
              <a:t>“坚持教书和育人相统一，坚持言传和身教相统一，坚持潜心问道和关注社会相统一，坚持学术自由和学术规范相统一”</a:t>
            </a:r>
            <a:r>
              <a:rPr lang="zh-CN" altLang="zh-CN" sz="2000" dirty="0">
                <a:solidFill>
                  <a:srgbClr val="1E4380"/>
                </a:solidFill>
                <a:latin typeface="微软雅黑" panose="020B0503020204020204" pitchFamily="34" charset="-122"/>
                <a:ea typeface="微软雅黑" panose="020B0503020204020204" pitchFamily="34" charset="-122"/>
              </a:rPr>
              <a:t>的高素质、专业化教师</a:t>
            </a:r>
            <a:r>
              <a:rPr lang="zh-CN" altLang="zh-CN" sz="2000" dirty="0" smtClean="0">
                <a:solidFill>
                  <a:srgbClr val="1E4380"/>
                </a:solidFill>
                <a:latin typeface="微软雅黑" panose="020B0503020204020204" pitchFamily="34" charset="-122"/>
                <a:ea typeface="微软雅黑" panose="020B0503020204020204" pitchFamily="34" charset="-122"/>
              </a:rPr>
              <a:t>队伍</a:t>
            </a:r>
            <a:endParaRPr lang="en-US" altLang="zh-CN" sz="2000"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smtClean="0">
                <a:solidFill>
                  <a:srgbClr val="1E4380"/>
                </a:solidFill>
                <a:latin typeface="微软雅黑" panose="020B0503020204020204" pitchFamily="34" charset="-122"/>
                <a:ea typeface="微软雅黑" panose="020B0503020204020204" pitchFamily="34" charset="-122"/>
              </a:rPr>
              <a:t>参照</a:t>
            </a:r>
            <a:r>
              <a:rPr lang="zh-CN" altLang="zh-CN" sz="2000" smtClean="0">
                <a:solidFill>
                  <a:srgbClr val="1E4380"/>
                </a:solidFill>
                <a:latin typeface="微软雅黑" panose="020B0503020204020204" pitchFamily="34" charset="-122"/>
                <a:ea typeface="微软雅黑" panose="020B0503020204020204" pitchFamily="34" charset="-122"/>
              </a:rPr>
              <a:t>第三</a:t>
            </a:r>
            <a:r>
              <a:rPr lang="zh-CN" altLang="zh-CN" sz="2000" dirty="0">
                <a:solidFill>
                  <a:srgbClr val="1E4380"/>
                </a:solidFill>
                <a:latin typeface="微软雅黑" panose="020B0503020204020204" pitchFamily="34" charset="-122"/>
                <a:ea typeface="微软雅黑" panose="020B0503020204020204" pitchFamily="34" charset="-122"/>
              </a:rPr>
              <a:t>届全国高校青年教师教学</a:t>
            </a:r>
            <a:r>
              <a:rPr lang="zh-CN" altLang="zh-CN" sz="2000" dirty="0" smtClean="0">
                <a:solidFill>
                  <a:srgbClr val="1E4380"/>
                </a:solidFill>
                <a:latin typeface="微软雅黑" panose="020B0503020204020204" pitchFamily="34" charset="-122"/>
                <a:ea typeface="微软雅黑" panose="020B0503020204020204" pitchFamily="34" charset="-122"/>
              </a:rPr>
              <a:t>竞赛</a:t>
            </a:r>
            <a:r>
              <a:rPr lang="zh-CN" altLang="en-US" sz="2000" dirty="0" smtClean="0">
                <a:solidFill>
                  <a:srgbClr val="1E4380"/>
                </a:solidFill>
                <a:latin typeface="微软雅黑" panose="020B0503020204020204" pitchFamily="34" charset="-122"/>
                <a:ea typeface="微软雅黑" panose="020B0503020204020204" pitchFamily="34" charset="-122"/>
              </a:rPr>
              <a:t>要求，设计我校竞赛规则</a:t>
            </a: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26417" y="225425"/>
            <a:ext cx="2031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竞赛组织依据</a:t>
            </a:r>
            <a:endParaRPr lang="zh-CN" altLang="en-US" sz="2400" b="1" dirty="0">
              <a:solidFill>
                <a:srgbClr val="223C6C"/>
              </a:solidFill>
              <a:latin typeface="微软雅黑" pitchFamily="34" charset="-122"/>
              <a:ea typeface="微软雅黑" pitchFamily="34" charset="-122"/>
            </a:endParaRPr>
          </a:p>
        </p:txBody>
      </p:sp>
    </p:spTree>
    <p:extLst>
      <p:ext uri="{BB962C8B-B14F-4D97-AF65-F5344CB8AC3E}">
        <p14:creationId xmlns:p14="http://schemas.microsoft.com/office/powerpoint/2010/main" val="35394176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要求</a:t>
            </a:r>
            <a:r>
              <a:rPr lang="zh-CN" altLang="zh-CN" sz="2000" b="1" dirty="0" smtClean="0">
                <a:solidFill>
                  <a:srgbClr val="1E4380"/>
                </a:solidFill>
                <a:latin typeface="微软雅黑" panose="020B0503020204020204" pitchFamily="34" charset="-122"/>
                <a:ea typeface="微软雅黑" panose="020B0503020204020204" pitchFamily="34" charset="-122"/>
              </a:rPr>
              <a:t>完成</a:t>
            </a:r>
            <a:r>
              <a:rPr lang="zh-CN" altLang="zh-CN" sz="2000" b="1" dirty="0">
                <a:solidFill>
                  <a:srgbClr val="1E4380"/>
                </a:solidFill>
                <a:latin typeface="微软雅黑" panose="020B0503020204020204" pitchFamily="34" charset="-122"/>
                <a:ea typeface="微软雅黑" panose="020B0503020204020204" pitchFamily="34" charset="-122"/>
              </a:rPr>
              <a:t>参赛课程</a:t>
            </a:r>
            <a:r>
              <a:rPr lang="en-US" altLang="zh-CN" sz="2000" b="1" dirty="0">
                <a:solidFill>
                  <a:srgbClr val="1E4380"/>
                </a:solidFill>
                <a:latin typeface="微软雅黑" panose="020B0503020204020204" pitchFamily="34" charset="-122"/>
                <a:ea typeface="微软雅黑" panose="020B0503020204020204" pitchFamily="34" charset="-122"/>
              </a:rPr>
              <a:t>20</a:t>
            </a:r>
            <a:r>
              <a:rPr lang="zh-CN" altLang="zh-CN" sz="2000" b="1" dirty="0">
                <a:solidFill>
                  <a:srgbClr val="1E4380"/>
                </a:solidFill>
                <a:latin typeface="微软雅黑" panose="020B0503020204020204" pitchFamily="34" charset="-122"/>
                <a:ea typeface="微软雅黑" panose="020B0503020204020204" pitchFamily="34" charset="-122"/>
              </a:rPr>
              <a:t>个学时的教学设计和与之相对应</a:t>
            </a:r>
            <a:r>
              <a:rPr lang="en-US" altLang="zh-CN" sz="2000" b="1" dirty="0">
                <a:solidFill>
                  <a:srgbClr val="1E4380"/>
                </a:solidFill>
                <a:latin typeface="微软雅黑" panose="020B0503020204020204" pitchFamily="34" charset="-122"/>
                <a:ea typeface="微软雅黑" panose="020B0503020204020204" pitchFamily="34" charset="-122"/>
              </a:rPr>
              <a:t>20</a:t>
            </a:r>
            <a:r>
              <a:rPr lang="zh-CN" altLang="zh-CN" sz="2000" b="1" dirty="0">
                <a:solidFill>
                  <a:srgbClr val="1E4380"/>
                </a:solidFill>
                <a:latin typeface="微软雅黑" panose="020B0503020204020204" pitchFamily="34" charset="-122"/>
                <a:ea typeface="微软雅黑" panose="020B0503020204020204" pitchFamily="34" charset="-122"/>
              </a:rPr>
              <a:t>个教学节段</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研究生可参赛课程开放至所有课程</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保持学生</a:t>
            </a:r>
            <a:r>
              <a:rPr lang="zh-CN" altLang="en-US" sz="2000" b="1" dirty="0">
                <a:solidFill>
                  <a:srgbClr val="1E4380"/>
                </a:solidFill>
                <a:latin typeface="微软雅黑" panose="020B0503020204020204" pitchFamily="34" charset="-122"/>
                <a:ea typeface="微软雅黑" panose="020B0503020204020204" pitchFamily="34" charset="-122"/>
              </a:rPr>
              <a:t>参加评</a:t>
            </a:r>
            <a:r>
              <a:rPr lang="zh-CN" altLang="en-US" sz="2000" b="1" dirty="0" smtClean="0">
                <a:solidFill>
                  <a:srgbClr val="1E4380"/>
                </a:solidFill>
                <a:latin typeface="微软雅黑" panose="020B0503020204020204" pitchFamily="34" charset="-122"/>
                <a:ea typeface="微软雅黑" panose="020B0503020204020204" pitchFamily="34" charset="-122"/>
              </a:rPr>
              <a:t>教特点</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增加教学创新组别</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进入复赛，</a:t>
            </a:r>
            <a:r>
              <a:rPr lang="zh-CN" altLang="en-US" sz="2000" b="1" dirty="0" smtClean="0">
                <a:solidFill>
                  <a:srgbClr val="1E4380"/>
                </a:solidFill>
                <a:latin typeface="微软雅黑" panose="020B0503020204020204" pitchFamily="34" charset="-122"/>
                <a:ea typeface="微软雅黑" panose="020B0503020204020204" pitchFamily="34" charset="-122"/>
              </a:rPr>
              <a:t>可计算相应的教学工作量</a:t>
            </a:r>
            <a:endParaRPr lang="en-US" altLang="zh-CN" sz="2000" b="1" dirty="0" smtClean="0">
              <a:solidFill>
                <a:srgbClr val="1E438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u"/>
              <a:defRPr/>
            </a:pPr>
            <a:r>
              <a:rPr lang="zh-CN" altLang="en-US" sz="2000" b="1" dirty="0" smtClean="0">
                <a:solidFill>
                  <a:srgbClr val="1E4380"/>
                </a:solidFill>
                <a:latin typeface="微软雅黑" panose="020B0503020204020204" pitchFamily="34" charset="-122"/>
                <a:ea typeface="微软雅黑" panose="020B0503020204020204" pitchFamily="34" charset="-122"/>
              </a:rPr>
              <a:t>其他激励措施</a:t>
            </a: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26417" y="225425"/>
            <a:ext cx="1415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竞赛要点</a:t>
            </a:r>
            <a:endParaRPr lang="zh-CN" altLang="en-US" sz="2400" b="1" dirty="0">
              <a:solidFill>
                <a:srgbClr val="223C6C"/>
              </a:solidFill>
              <a:latin typeface="微软雅黑" pitchFamily="34" charset="-122"/>
              <a:ea typeface="微软雅黑" pitchFamily="34" charset="-122"/>
            </a:endParaRPr>
          </a:p>
        </p:txBody>
      </p:sp>
    </p:spTree>
    <p:extLst>
      <p:ext uri="{BB962C8B-B14F-4D97-AF65-F5344CB8AC3E}">
        <p14:creationId xmlns:p14="http://schemas.microsoft.com/office/powerpoint/2010/main" val="6140938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6770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hangingPunct="1">
              <a:lnSpc>
                <a:spcPct val="130000"/>
              </a:lnSpc>
            </a:pPr>
            <a:r>
              <a:rPr lang="zh-CN" altLang="en-US" sz="4400" b="1" dirty="0">
                <a:solidFill>
                  <a:schemeClr val="bg1"/>
                </a:solidFill>
                <a:latin typeface="微软雅黑" panose="020B0503020204020204" pitchFamily="34" charset="-122"/>
                <a:ea typeface="微软雅黑" panose="020B0503020204020204" pitchFamily="34" charset="-122"/>
              </a:rPr>
              <a:t>竞赛课程和参赛</a:t>
            </a:r>
            <a:r>
              <a:rPr lang="zh-CN" altLang="en-US" sz="4400" b="1" dirty="0" smtClean="0">
                <a:solidFill>
                  <a:schemeClr val="bg1"/>
                </a:solidFill>
                <a:latin typeface="微软雅黑" panose="020B0503020204020204" pitchFamily="34" charset="-122"/>
                <a:ea typeface="微软雅黑" panose="020B0503020204020204" pitchFamily="34" charset="-122"/>
              </a:rPr>
              <a:t>对象</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1662" y="2353159"/>
            <a:ext cx="829779" cy="829779"/>
          </a:xfrm>
          <a:prstGeom prst="rect">
            <a:avLst/>
          </a:prstGeom>
        </p:spPr>
      </p:pic>
    </p:spTree>
    <p:extLst>
      <p:ext uri="{BB962C8B-B14F-4D97-AF65-F5344CB8AC3E}">
        <p14:creationId xmlns:p14="http://schemas.microsoft.com/office/powerpoint/2010/main" val="21751524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200000"/>
              </a:lnSpc>
              <a:buFont typeface="Wingdings" panose="05000000000000000000" pitchFamily="2" charset="2"/>
              <a:buChar char="u"/>
            </a:pPr>
            <a:r>
              <a:rPr lang="zh-CN" altLang="en-US" sz="1700" b="1" dirty="0">
                <a:solidFill>
                  <a:srgbClr val="1E305C"/>
                </a:solidFill>
                <a:latin typeface="微软雅黑" pitchFamily="34" charset="-122"/>
                <a:ea typeface="微软雅黑" pitchFamily="34" charset="-122"/>
              </a:rPr>
              <a:t>竞赛课程</a:t>
            </a:r>
          </a:p>
          <a:p>
            <a:pPr marL="0" indent="0">
              <a:lnSpc>
                <a:spcPct val="200000"/>
              </a:lnSpc>
              <a:buNone/>
            </a:pPr>
            <a:r>
              <a:rPr lang="zh-CN" altLang="zh-CN" sz="1700" b="1" dirty="0">
                <a:solidFill>
                  <a:srgbClr val="1E305C"/>
                </a:solidFill>
                <a:latin typeface="微软雅黑" pitchFamily="34" charset="-122"/>
                <a:ea typeface="微软雅黑" pitchFamily="34" charset="-122"/>
              </a:rPr>
              <a:t>所有已开设的本科和研究生理论教学课程均可</a:t>
            </a:r>
            <a:r>
              <a:rPr lang="zh-CN" altLang="zh-CN" sz="1700" b="1" dirty="0" smtClean="0">
                <a:solidFill>
                  <a:srgbClr val="1E305C"/>
                </a:solidFill>
                <a:latin typeface="微软雅黑" pitchFamily="34" charset="-122"/>
                <a:ea typeface="微软雅黑" pitchFamily="34" charset="-122"/>
              </a:rPr>
              <a:t>参赛</a:t>
            </a:r>
            <a:endParaRPr lang="en-US" altLang="zh-CN" sz="1700" b="1" dirty="0">
              <a:solidFill>
                <a:srgbClr val="1E305C"/>
              </a:solidFill>
              <a:latin typeface="微软雅黑" pitchFamily="34" charset="-122"/>
              <a:ea typeface="微软雅黑" pitchFamily="34" charset="-122"/>
            </a:endParaRPr>
          </a:p>
          <a:p>
            <a:pPr>
              <a:lnSpc>
                <a:spcPct val="200000"/>
              </a:lnSpc>
              <a:buFont typeface="Wingdings" panose="05000000000000000000" pitchFamily="2" charset="2"/>
              <a:buChar char="u"/>
            </a:pPr>
            <a:r>
              <a:rPr lang="zh-CN" altLang="en-US" sz="1700" b="1" dirty="0">
                <a:solidFill>
                  <a:srgbClr val="1E305C"/>
                </a:solidFill>
                <a:latin typeface="微软雅黑" pitchFamily="34" charset="-122"/>
                <a:ea typeface="微软雅黑" pitchFamily="34" charset="-122"/>
              </a:rPr>
              <a:t>参赛</a:t>
            </a:r>
            <a:r>
              <a:rPr lang="zh-CN" altLang="en-US" sz="1700" b="1" dirty="0" smtClean="0">
                <a:solidFill>
                  <a:srgbClr val="1E305C"/>
                </a:solidFill>
                <a:latin typeface="微软雅黑" pitchFamily="34" charset="-122"/>
                <a:ea typeface="微软雅黑" pitchFamily="34" charset="-122"/>
              </a:rPr>
              <a:t>对象</a:t>
            </a:r>
            <a:endParaRPr lang="en-US" altLang="zh-CN" sz="1700" b="1" dirty="0">
              <a:solidFill>
                <a:srgbClr val="1E305C"/>
              </a:solidFill>
              <a:latin typeface="微软雅黑" pitchFamily="34" charset="-122"/>
              <a:ea typeface="微软雅黑" pitchFamily="34" charset="-122"/>
            </a:endParaRPr>
          </a:p>
          <a:p>
            <a:r>
              <a:rPr lang="zh-CN" altLang="zh-CN" sz="1700" b="1" dirty="0">
                <a:solidFill>
                  <a:srgbClr val="1E305C"/>
                </a:solidFill>
                <a:latin typeface="微软雅黑" pitchFamily="34" charset="-122"/>
                <a:ea typeface="微软雅黑" pitchFamily="34" charset="-122"/>
              </a:rPr>
              <a:t>全校已开设的本科或研究生理论教学课程主讲教师均可报名参加</a:t>
            </a:r>
            <a:r>
              <a:rPr lang="zh-CN" altLang="zh-CN" sz="1700" b="1" dirty="0" smtClean="0">
                <a:solidFill>
                  <a:srgbClr val="1E305C"/>
                </a:solidFill>
                <a:latin typeface="微软雅黑" pitchFamily="34" charset="-122"/>
                <a:ea typeface="微软雅黑" pitchFamily="34" charset="-122"/>
              </a:rPr>
              <a:t>。</a:t>
            </a:r>
            <a:endParaRPr lang="en-US" altLang="zh-CN" sz="1700" b="1" dirty="0" smtClean="0">
              <a:solidFill>
                <a:srgbClr val="1E305C"/>
              </a:solidFill>
              <a:latin typeface="微软雅黑" pitchFamily="34" charset="-122"/>
              <a:ea typeface="微软雅黑" pitchFamily="34" charset="-122"/>
            </a:endParaRPr>
          </a:p>
          <a:p>
            <a:r>
              <a:rPr lang="zh-CN" altLang="zh-CN" sz="1700" b="1" dirty="0" smtClean="0">
                <a:solidFill>
                  <a:srgbClr val="1E305C"/>
                </a:solidFill>
                <a:latin typeface="微软雅黑" pitchFamily="34" charset="-122"/>
                <a:ea typeface="微软雅黑" pitchFamily="34" charset="-122"/>
              </a:rPr>
              <a:t>要求</a:t>
            </a:r>
            <a:r>
              <a:rPr lang="zh-CN" altLang="zh-CN" sz="1700" b="1" dirty="0">
                <a:solidFill>
                  <a:srgbClr val="1E305C"/>
                </a:solidFill>
                <a:latin typeface="微软雅黑" pitchFamily="34" charset="-122"/>
                <a:ea typeface="微软雅黑" pitchFamily="34" charset="-122"/>
              </a:rPr>
              <a:t>参赛</a:t>
            </a:r>
            <a:r>
              <a:rPr lang="zh-CN" altLang="zh-CN" sz="1700" b="1" dirty="0" smtClean="0">
                <a:solidFill>
                  <a:srgbClr val="1E305C"/>
                </a:solidFill>
                <a:latin typeface="微软雅黑" pitchFamily="34" charset="-122"/>
                <a:ea typeface="微软雅黑" pitchFamily="34" charset="-122"/>
              </a:rPr>
              <a:t>教师</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r>
              <a:rPr lang="zh-CN" altLang="zh-CN" sz="1700" b="1" dirty="0" smtClean="0">
                <a:solidFill>
                  <a:srgbClr val="1E305C"/>
                </a:solidFill>
                <a:latin typeface="微软雅黑" pitchFamily="34" charset="-122"/>
                <a:ea typeface="微软雅黑" pitchFamily="34" charset="-122"/>
              </a:rPr>
              <a:t>独立</a:t>
            </a:r>
            <a:r>
              <a:rPr lang="zh-CN" altLang="zh-CN" sz="1700" b="1" dirty="0">
                <a:solidFill>
                  <a:srgbClr val="1E305C"/>
                </a:solidFill>
                <a:latin typeface="微软雅黑" pitchFamily="34" charset="-122"/>
                <a:ea typeface="微软雅黑" pitchFamily="34" charset="-122"/>
              </a:rPr>
              <a:t>承担</a:t>
            </a:r>
            <a:r>
              <a:rPr lang="zh-CN" altLang="zh-CN" sz="1700" b="1" dirty="0" smtClean="0">
                <a:solidFill>
                  <a:srgbClr val="1E305C"/>
                </a:solidFill>
                <a:latin typeface="微软雅黑" pitchFamily="34" charset="-122"/>
                <a:ea typeface="微软雅黑" pitchFamily="34" charset="-122"/>
              </a:rPr>
              <a:t>过本</a:t>
            </a:r>
            <a:r>
              <a:rPr lang="zh-CN" altLang="zh-CN" sz="1700" b="1" dirty="0">
                <a:solidFill>
                  <a:srgbClr val="1E305C"/>
                </a:solidFill>
                <a:latin typeface="微软雅黑" pitchFamily="34" charset="-122"/>
                <a:ea typeface="微软雅黑" pitchFamily="34" charset="-122"/>
              </a:rPr>
              <a:t>次参赛课程的</a:t>
            </a:r>
            <a:r>
              <a:rPr lang="zh-CN" altLang="zh-CN" sz="1700" b="1" dirty="0" smtClean="0">
                <a:solidFill>
                  <a:srgbClr val="1E305C"/>
                </a:solidFill>
                <a:latin typeface="微软雅黑" pitchFamily="34" charset="-122"/>
                <a:ea typeface="微软雅黑" pitchFamily="34" charset="-122"/>
              </a:rPr>
              <a:t>教学</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r>
              <a:rPr lang="zh-CN" altLang="zh-CN" sz="1700" b="1" dirty="0" smtClean="0">
                <a:solidFill>
                  <a:srgbClr val="1E305C"/>
                </a:solidFill>
                <a:latin typeface="微软雅黑" pitchFamily="34" charset="-122"/>
                <a:ea typeface="微软雅黑" pitchFamily="34" charset="-122"/>
              </a:rPr>
              <a:t>年龄</a:t>
            </a:r>
            <a:r>
              <a:rPr lang="zh-CN" altLang="zh-CN" sz="1700" b="1" dirty="0">
                <a:solidFill>
                  <a:srgbClr val="1E305C"/>
                </a:solidFill>
                <a:latin typeface="微软雅黑" pitchFamily="34" charset="-122"/>
                <a:ea typeface="微软雅黑" pitchFamily="34" charset="-122"/>
              </a:rPr>
              <a:t>在</a:t>
            </a:r>
            <a:r>
              <a:rPr lang="en-US" altLang="zh-CN" sz="1700" b="1" dirty="0">
                <a:solidFill>
                  <a:srgbClr val="1E305C"/>
                </a:solidFill>
                <a:latin typeface="微软雅黑" pitchFamily="34" charset="-122"/>
                <a:ea typeface="微软雅黑" pitchFamily="34" charset="-122"/>
              </a:rPr>
              <a:t>40</a:t>
            </a:r>
            <a:r>
              <a:rPr lang="zh-CN" altLang="zh-CN" sz="1700" b="1" dirty="0">
                <a:solidFill>
                  <a:srgbClr val="1E305C"/>
                </a:solidFill>
                <a:latin typeface="微软雅黑" pitchFamily="34" charset="-122"/>
                <a:ea typeface="微软雅黑" pitchFamily="34" charset="-122"/>
              </a:rPr>
              <a:t>岁以下（</a:t>
            </a:r>
            <a:r>
              <a:rPr lang="en-US" altLang="zh-CN" sz="1700" b="1" dirty="0">
                <a:solidFill>
                  <a:srgbClr val="1E305C"/>
                </a:solidFill>
                <a:latin typeface="微软雅黑" pitchFamily="34" charset="-122"/>
                <a:ea typeface="微软雅黑" pitchFamily="34" charset="-122"/>
              </a:rPr>
              <a:t>1977</a:t>
            </a:r>
            <a:r>
              <a:rPr lang="zh-CN" altLang="zh-CN" sz="1700" b="1" dirty="0">
                <a:solidFill>
                  <a:srgbClr val="1E305C"/>
                </a:solidFill>
                <a:latin typeface="微软雅黑" pitchFamily="34" charset="-122"/>
                <a:ea typeface="微软雅黑" pitchFamily="34" charset="-122"/>
              </a:rPr>
              <a:t>年</a:t>
            </a:r>
            <a:r>
              <a:rPr lang="en-US" altLang="zh-CN" sz="1700" b="1" dirty="0">
                <a:solidFill>
                  <a:srgbClr val="1E305C"/>
                </a:solidFill>
                <a:latin typeface="微软雅黑" pitchFamily="34" charset="-122"/>
                <a:ea typeface="微软雅黑" pitchFamily="34" charset="-122"/>
              </a:rPr>
              <a:t>1</a:t>
            </a:r>
            <a:r>
              <a:rPr lang="zh-CN" altLang="zh-CN" sz="1700" b="1" dirty="0">
                <a:solidFill>
                  <a:srgbClr val="1E305C"/>
                </a:solidFill>
                <a:latin typeface="微软雅黑" pitchFamily="34" charset="-122"/>
                <a:ea typeface="微软雅黑" pitchFamily="34" charset="-122"/>
              </a:rPr>
              <a:t>月</a:t>
            </a:r>
            <a:r>
              <a:rPr lang="en-US" altLang="zh-CN" sz="1700" b="1" dirty="0">
                <a:solidFill>
                  <a:srgbClr val="1E305C"/>
                </a:solidFill>
                <a:latin typeface="微软雅黑" pitchFamily="34" charset="-122"/>
                <a:ea typeface="微软雅黑" pitchFamily="34" charset="-122"/>
              </a:rPr>
              <a:t>1</a:t>
            </a:r>
            <a:r>
              <a:rPr lang="zh-CN" altLang="zh-CN" sz="1700" b="1" dirty="0">
                <a:solidFill>
                  <a:srgbClr val="1E305C"/>
                </a:solidFill>
                <a:latin typeface="微软雅黑" pitchFamily="34" charset="-122"/>
                <a:ea typeface="微软雅黑" pitchFamily="34" charset="-122"/>
              </a:rPr>
              <a:t>日及以后出生</a:t>
            </a:r>
            <a:r>
              <a:rPr lang="zh-CN" altLang="zh-CN" sz="1700" b="1" dirty="0" smtClean="0">
                <a:solidFill>
                  <a:srgbClr val="1E305C"/>
                </a:solidFill>
                <a:latin typeface="微软雅黑" pitchFamily="34" charset="-122"/>
                <a:ea typeface="微软雅黑" pitchFamily="34" charset="-122"/>
              </a:rPr>
              <a:t>）</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r>
              <a:rPr lang="zh-CN" altLang="zh-CN" sz="1700" b="1" dirty="0" smtClean="0">
                <a:solidFill>
                  <a:srgbClr val="1E305C"/>
                </a:solidFill>
                <a:latin typeface="微软雅黑" pitchFamily="34" charset="-122"/>
                <a:ea typeface="微软雅黑" pitchFamily="34" charset="-122"/>
              </a:rPr>
              <a:t>且</a:t>
            </a:r>
            <a:r>
              <a:rPr lang="zh-CN" altLang="zh-CN" sz="1700" b="1" dirty="0">
                <a:solidFill>
                  <a:srgbClr val="1E305C"/>
                </a:solidFill>
                <a:latin typeface="微软雅黑" pitchFamily="34" charset="-122"/>
                <a:ea typeface="微软雅黑" pitchFamily="34" charset="-122"/>
              </a:rPr>
              <a:t>未获得我校历届青年教师教学竞赛</a:t>
            </a:r>
            <a:r>
              <a:rPr lang="zh-CN" altLang="zh-CN" sz="1700" b="1" dirty="0" smtClean="0">
                <a:solidFill>
                  <a:srgbClr val="1E305C"/>
                </a:solidFill>
                <a:latin typeface="微软雅黑" pitchFamily="34" charset="-122"/>
                <a:ea typeface="微软雅黑" pitchFamily="34" charset="-122"/>
              </a:rPr>
              <a:t>一等奖</a:t>
            </a:r>
            <a:endParaRPr lang="en-US" altLang="zh-CN" sz="1700" b="1" dirty="0" smtClean="0">
              <a:solidFill>
                <a:srgbClr val="1E305C"/>
              </a:solidFill>
              <a:latin typeface="微软雅黑" pitchFamily="34" charset="-122"/>
              <a:ea typeface="微软雅黑" pitchFamily="34" charset="-122"/>
            </a:endParaRPr>
          </a:p>
          <a:p>
            <a:pPr>
              <a:buFont typeface="Wingdings" panose="05000000000000000000" pitchFamily="2" charset="2"/>
              <a:buChar char="Ø"/>
            </a:pPr>
            <a:endParaRPr lang="zh-CN" altLang="zh-CN" sz="1700" b="1" dirty="0">
              <a:solidFill>
                <a:srgbClr val="1E305C"/>
              </a:solidFill>
              <a:latin typeface="微软雅黑" pitchFamily="34" charset="-122"/>
              <a:ea typeface="微软雅黑" pitchFamily="34" charset="-122"/>
            </a:endParaRPr>
          </a:p>
          <a:p>
            <a:r>
              <a:rPr lang="zh-CN" altLang="zh-CN" sz="1700" b="1" dirty="0">
                <a:solidFill>
                  <a:srgbClr val="1E305C"/>
                </a:solidFill>
                <a:latin typeface="微软雅黑" pitchFamily="34" charset="-122"/>
                <a:ea typeface="微软雅黑" pitchFamily="34" charset="-122"/>
              </a:rPr>
              <a:t>各学院参加初赛的人数，应不少于符合上述条件总人数的</a:t>
            </a:r>
            <a:r>
              <a:rPr lang="en-US" altLang="zh-CN" sz="1700" b="1" dirty="0">
                <a:solidFill>
                  <a:srgbClr val="1E305C"/>
                </a:solidFill>
                <a:latin typeface="微软雅黑" pitchFamily="34" charset="-122"/>
                <a:ea typeface="微软雅黑" pitchFamily="34" charset="-122"/>
              </a:rPr>
              <a:t>50</a:t>
            </a:r>
            <a:r>
              <a:rPr lang="en-US" altLang="zh-CN" sz="1700" b="1" dirty="0" smtClean="0">
                <a:solidFill>
                  <a:srgbClr val="1E305C"/>
                </a:solidFill>
                <a:latin typeface="微软雅黑" pitchFamily="34" charset="-122"/>
                <a:ea typeface="微软雅黑" pitchFamily="34" charset="-122"/>
              </a:rPr>
              <a:t>%</a:t>
            </a:r>
          </a:p>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29546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竞赛课程和参赛对象</a:t>
            </a:r>
            <a:endParaRPr lang="zh-CN" altLang="en-US" sz="2400" b="1" dirty="0">
              <a:solidFill>
                <a:srgbClr val="223C6C"/>
              </a:solidFill>
              <a:latin typeface="微软雅黑" pitchFamily="34" charset="-122"/>
              <a:ea typeface="微软雅黑" pitchFamily="34" charset="-122"/>
            </a:endParaRPr>
          </a:p>
        </p:txBody>
      </p:sp>
    </p:spTree>
    <p:extLst>
      <p:ext uri="{BB962C8B-B14F-4D97-AF65-F5344CB8AC3E}">
        <p14:creationId xmlns:p14="http://schemas.microsoft.com/office/powerpoint/2010/main" val="3753177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Y\Desktop\图片2.png"/>
          <p:cNvPicPr>
            <a:picLocks noChangeAspect="1" noChangeArrowheads="1"/>
          </p:cNvPicPr>
          <p:nvPr/>
        </p:nvPicPr>
        <p:blipFill>
          <a:blip r:embed="rId2" cstate="print">
            <a:extLst>
              <a:ext uri="{28A0092B-C50C-407E-A947-70E740481C1C}">
                <a14:useLocalDpi xmlns:a14="http://schemas.microsoft.com/office/drawing/2010/main" val="0"/>
              </a:ext>
            </a:extLst>
          </a:blip>
          <a:srcRect l="16508" r="2"/>
          <a:stretch>
            <a:fillRect/>
          </a:stretch>
        </p:blipFill>
        <p:spPr bwMode="auto">
          <a:xfrm>
            <a:off x="0" y="-23813"/>
            <a:ext cx="9158288" cy="5724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descr="C:\Users\SY\Desktop\图片3.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3" y="1128713"/>
            <a:ext cx="9163051"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标题 1"/>
          <p:cNvSpPr txBox="1">
            <a:spLocks/>
          </p:cNvSpPr>
          <p:nvPr/>
        </p:nvSpPr>
        <p:spPr bwMode="auto">
          <a:xfrm>
            <a:off x="1752600" y="2230438"/>
            <a:ext cx="6199909"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sz="4400" b="1" dirty="0" smtClean="0">
                <a:solidFill>
                  <a:schemeClr val="bg1"/>
                </a:solidFill>
                <a:latin typeface="微软雅黑" panose="020B0503020204020204" pitchFamily="34" charset="-122"/>
                <a:ea typeface="微软雅黑" panose="020B0503020204020204" pitchFamily="34" charset="-122"/>
              </a:rPr>
              <a:t>竞赛内容及流程</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30966" y="2232026"/>
            <a:ext cx="981323" cy="981323"/>
          </a:xfrm>
          <a:prstGeom prst="rect">
            <a:avLst/>
          </a:prstGeom>
        </p:spPr>
      </p:pic>
    </p:spTree>
    <p:extLst>
      <p:ext uri="{BB962C8B-B14F-4D97-AF65-F5344CB8AC3E}">
        <p14:creationId xmlns:p14="http://schemas.microsoft.com/office/powerpoint/2010/main" val="29659532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1" name="内容占位符 14"/>
          <p:cNvSpPr>
            <a:spLocks noGrp="1" noChangeArrowheads="1"/>
          </p:cNvSpPr>
          <p:nvPr>
            <p:ph idx="4294967295"/>
          </p:nvPr>
        </p:nvSpPr>
        <p:spPr bwMode="auto">
          <a:xfrm>
            <a:off x="611188" y="985837"/>
            <a:ext cx="8147050" cy="43576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None/>
            </a:pPr>
            <a:endParaRPr lang="en-US" altLang="zh-CN" sz="1700" b="1" dirty="0" smtClean="0">
              <a:solidFill>
                <a:srgbClr val="1E305C"/>
              </a:solidFill>
              <a:latin typeface="微软雅黑" pitchFamily="34" charset="-122"/>
              <a:ea typeface="微软雅黑" pitchFamily="34" charset="-122"/>
            </a:endParaRPr>
          </a:p>
          <a:p>
            <a:pPr marL="0" indent="0">
              <a:buNone/>
            </a:pPr>
            <a:endParaRPr lang="zh-CN" altLang="en-US" sz="1300" dirty="0" smtClean="0">
              <a:solidFill>
                <a:srgbClr val="1E305C"/>
              </a:solidFill>
              <a:latin typeface="微软雅黑" pitchFamily="34" charset="-122"/>
              <a:ea typeface="微软雅黑" pitchFamily="34" charset="-122"/>
            </a:endParaRPr>
          </a:p>
        </p:txBody>
      </p:sp>
      <p:sp>
        <p:nvSpPr>
          <p:cNvPr id="6162" name="文本框 5"/>
          <p:cNvSpPr txBox="1">
            <a:spLocks noChangeArrowheads="1"/>
          </p:cNvSpPr>
          <p:nvPr/>
        </p:nvSpPr>
        <p:spPr bwMode="auto">
          <a:xfrm>
            <a:off x="250825" y="193675"/>
            <a:ext cx="5109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r>
              <a:rPr lang="zh-CN" altLang="en-US" sz="2400" b="1" dirty="0" smtClean="0">
                <a:solidFill>
                  <a:srgbClr val="223C6C"/>
                </a:solidFill>
                <a:latin typeface="微软雅黑" pitchFamily="34" charset="-122"/>
                <a:ea typeface="微软雅黑" pitchFamily="34" charset="-122"/>
              </a:rPr>
              <a:t>竞赛内容：</a:t>
            </a:r>
            <a:r>
              <a:rPr lang="zh-CN" altLang="zh-CN" sz="2400" b="1" dirty="0">
                <a:solidFill>
                  <a:srgbClr val="223C6C"/>
                </a:solidFill>
                <a:latin typeface="微软雅黑" pitchFamily="34" charset="-122"/>
                <a:ea typeface="微软雅黑" pitchFamily="34" charset="-122"/>
              </a:rPr>
              <a:t>以“上好一门课”为理念</a:t>
            </a:r>
            <a:endParaRPr lang="zh-CN" altLang="en-US" sz="2400" b="1" dirty="0">
              <a:solidFill>
                <a:srgbClr val="223C6C"/>
              </a:solidFill>
              <a:latin typeface="微软雅黑" pitchFamily="34" charset="-122"/>
              <a:ea typeface="微软雅黑" pitchFamily="34" charset="-122"/>
            </a:endParaRPr>
          </a:p>
        </p:txBody>
      </p:sp>
      <p:graphicFrame>
        <p:nvGraphicFramePr>
          <p:cNvPr id="2" name="图示 1"/>
          <p:cNvGraphicFramePr/>
          <p:nvPr>
            <p:extLst>
              <p:ext uri="{D42A27DB-BD31-4B8C-83A1-F6EECF244321}">
                <p14:modId xmlns:p14="http://schemas.microsoft.com/office/powerpoint/2010/main" val="1236655343"/>
              </p:ext>
            </p:extLst>
          </p:nvPr>
        </p:nvGraphicFramePr>
        <p:xfrm>
          <a:off x="457200" y="985837"/>
          <a:ext cx="8401049" cy="4189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0595326"/>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ags/tag7.xml><?xml version="1.0" encoding="utf-8"?>
<p:tagLst xmlns:a="http://schemas.openxmlformats.org/drawingml/2006/main" xmlns:r="http://schemas.openxmlformats.org/officeDocument/2006/relationships" xmlns:p="http://schemas.openxmlformats.org/presentationml/2006/main">
  <p:tag name="MH" val="20161008213119"/>
  <p:tag name="MH_LIBRARY" val="GRAPHIC"/>
  <p:tag name="MH_TYPE" val="SubTitle"/>
  <p:tag name="MH_ORDER" val="1"/>
</p:tagLst>
</file>

<file path=ppt/theme/theme1.xml><?xml version="1.0" encoding="utf-8"?>
<a:theme xmlns:a="http://schemas.openxmlformats.org/drawingml/2006/main" name="自定义设计方案">
  <a:themeElements>
    <a:clrScheme name="自定义设计方案">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自定义设计方案">
      <a:majorFont>
        <a:latin typeface="Helvetica"/>
        <a:ea typeface="Helvetica"/>
        <a:cs typeface="Helvetica"/>
      </a:majorFont>
      <a:minorFont>
        <a:latin typeface="Calibri"/>
        <a:ea typeface="Calibri"/>
        <a:cs typeface="Calibri"/>
      </a:minorFont>
    </a:fontScheme>
    <a:fmtScheme name="自定义设计方案">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自定义设计方案">
  <a:themeElements>
    <a:clrScheme name="自定义设计方案">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自定义设计方案">
      <a:majorFont>
        <a:latin typeface="Helvetica"/>
        <a:ea typeface="Helvetica"/>
        <a:cs typeface="Helvetica"/>
      </a:majorFont>
      <a:minorFont>
        <a:latin typeface="Calibri"/>
        <a:ea typeface="Calibri"/>
        <a:cs typeface="Calibri"/>
      </a:minorFont>
    </a:fontScheme>
    <a:fmtScheme name="自定义设计方案">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1916</TotalTime>
  <Words>2430</Words>
  <Application>Microsoft Office PowerPoint</Application>
  <PresentationFormat>全屏显示(16:10)</PresentationFormat>
  <Paragraphs>267</Paragraphs>
  <Slides>20</Slides>
  <Notes>9</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cp:lastModifiedBy>
  <cp:revision>194</cp:revision>
  <dcterms:modified xsi:type="dcterms:W3CDTF">2017-01-12T04:05:19Z</dcterms:modified>
</cp:coreProperties>
</file>